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1"/>
  </p:notesMasterIdLst>
  <p:sldIdLst>
    <p:sldId id="256" r:id="rId2"/>
    <p:sldId id="258" r:id="rId3"/>
    <p:sldId id="273" r:id="rId4"/>
    <p:sldId id="282" r:id="rId5"/>
    <p:sldId id="274" r:id="rId6"/>
    <p:sldId id="275" r:id="rId7"/>
    <p:sldId id="276" r:id="rId8"/>
    <p:sldId id="277" r:id="rId9"/>
    <p:sldId id="268" r:id="rId1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Rubik" panose="00000500000000000000" pitchFamily="2" charset="-79"/>
        <a:ea typeface="+mn-ea"/>
        <a:cs typeface="+mn-cs"/>
      </a:defRPr>
    </a:lvl1pPr>
    <a:lvl2pPr marL="457200" algn="l" rtl="0" eaLnBrk="0" fontAlgn="base" hangingPunct="0">
      <a:spcBef>
        <a:spcPct val="0"/>
      </a:spcBef>
      <a:spcAft>
        <a:spcPct val="0"/>
      </a:spcAft>
      <a:defRPr kern="1200">
        <a:solidFill>
          <a:schemeClr val="tx1"/>
        </a:solidFill>
        <a:latin typeface="Rubik" panose="00000500000000000000" pitchFamily="2" charset="-79"/>
        <a:ea typeface="+mn-ea"/>
        <a:cs typeface="+mn-cs"/>
      </a:defRPr>
    </a:lvl2pPr>
    <a:lvl3pPr marL="914400" algn="l" rtl="0" eaLnBrk="0" fontAlgn="base" hangingPunct="0">
      <a:spcBef>
        <a:spcPct val="0"/>
      </a:spcBef>
      <a:spcAft>
        <a:spcPct val="0"/>
      </a:spcAft>
      <a:defRPr kern="1200">
        <a:solidFill>
          <a:schemeClr val="tx1"/>
        </a:solidFill>
        <a:latin typeface="Rubik" panose="00000500000000000000" pitchFamily="2" charset="-79"/>
        <a:ea typeface="+mn-ea"/>
        <a:cs typeface="+mn-cs"/>
      </a:defRPr>
    </a:lvl3pPr>
    <a:lvl4pPr marL="1371600" algn="l" rtl="0" eaLnBrk="0" fontAlgn="base" hangingPunct="0">
      <a:spcBef>
        <a:spcPct val="0"/>
      </a:spcBef>
      <a:spcAft>
        <a:spcPct val="0"/>
      </a:spcAft>
      <a:defRPr kern="1200">
        <a:solidFill>
          <a:schemeClr val="tx1"/>
        </a:solidFill>
        <a:latin typeface="Rubik" panose="00000500000000000000" pitchFamily="2" charset="-79"/>
        <a:ea typeface="+mn-ea"/>
        <a:cs typeface="+mn-cs"/>
      </a:defRPr>
    </a:lvl4pPr>
    <a:lvl5pPr marL="1828800" algn="l" rtl="0" eaLnBrk="0" fontAlgn="base" hangingPunct="0">
      <a:spcBef>
        <a:spcPct val="0"/>
      </a:spcBef>
      <a:spcAft>
        <a:spcPct val="0"/>
      </a:spcAft>
      <a:defRPr kern="1200">
        <a:solidFill>
          <a:schemeClr val="tx1"/>
        </a:solidFill>
        <a:latin typeface="Rubik" panose="00000500000000000000" pitchFamily="2" charset="-79"/>
        <a:ea typeface="+mn-ea"/>
        <a:cs typeface="+mn-cs"/>
      </a:defRPr>
    </a:lvl5pPr>
    <a:lvl6pPr marL="2286000" algn="l" defTabSz="914400" rtl="0" eaLnBrk="1" latinLnBrk="0" hangingPunct="1">
      <a:defRPr kern="1200">
        <a:solidFill>
          <a:schemeClr val="tx1"/>
        </a:solidFill>
        <a:latin typeface="Rubik" panose="00000500000000000000" pitchFamily="2" charset="-79"/>
        <a:ea typeface="+mn-ea"/>
        <a:cs typeface="+mn-cs"/>
      </a:defRPr>
    </a:lvl6pPr>
    <a:lvl7pPr marL="2743200" algn="l" defTabSz="914400" rtl="0" eaLnBrk="1" latinLnBrk="0" hangingPunct="1">
      <a:defRPr kern="1200">
        <a:solidFill>
          <a:schemeClr val="tx1"/>
        </a:solidFill>
        <a:latin typeface="Rubik" panose="00000500000000000000" pitchFamily="2" charset="-79"/>
        <a:ea typeface="+mn-ea"/>
        <a:cs typeface="+mn-cs"/>
      </a:defRPr>
    </a:lvl7pPr>
    <a:lvl8pPr marL="3200400" algn="l" defTabSz="914400" rtl="0" eaLnBrk="1" latinLnBrk="0" hangingPunct="1">
      <a:defRPr kern="1200">
        <a:solidFill>
          <a:schemeClr val="tx1"/>
        </a:solidFill>
        <a:latin typeface="Rubik" panose="00000500000000000000" pitchFamily="2" charset="-79"/>
        <a:ea typeface="+mn-ea"/>
        <a:cs typeface="+mn-cs"/>
      </a:defRPr>
    </a:lvl8pPr>
    <a:lvl9pPr marL="3657600" algn="l" defTabSz="914400" rtl="0" eaLnBrk="1" latinLnBrk="0" hangingPunct="1">
      <a:defRPr kern="1200">
        <a:solidFill>
          <a:schemeClr val="tx1"/>
        </a:solidFill>
        <a:latin typeface="Rubik" panose="00000500000000000000" pitchFamily="2" charset="-79"/>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B3B3"/>
    <a:srgbClr val="2C56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73CFA2-7D03-4C22-8B78-CDF945A2B828}" v="29" dt="2025-09-08T16:56:49.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64" autoAdjust="0"/>
    <p:restoredTop sz="94660"/>
  </p:normalViewPr>
  <p:slideViewPr>
    <p:cSldViewPr>
      <p:cViewPr varScale="1">
        <p:scale>
          <a:sx n="82" d="100"/>
          <a:sy n="82" d="100"/>
        </p:scale>
        <p:origin x="58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207198-C646-4740-8A01-B3113DE25228}"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D777BB-602A-4124-BBA3-1C4AA19106C8}" type="slidenum">
              <a:rPr lang="en-US" smtClean="0"/>
              <a:t>‹#›</a:t>
            </a:fld>
            <a:endParaRPr lang="en-US"/>
          </a:p>
        </p:txBody>
      </p:sp>
    </p:spTree>
    <p:extLst>
      <p:ext uri="{BB962C8B-B14F-4D97-AF65-F5344CB8AC3E}">
        <p14:creationId xmlns:p14="http://schemas.microsoft.com/office/powerpoint/2010/main" val="4227972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hyperlink" Target="Images/ut_logo.svg"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hyperlink" Target="Images/ut_logo.svg" TargetMode="Externa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UT19_Start_01">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AE11-918C-4339-935F-EAD4D46F19B4}"/>
              </a:ext>
            </a:extLst>
          </p:cNvPr>
          <p:cNvSpPr>
            <a:spLocks noGrp="1"/>
          </p:cNvSpPr>
          <p:nvPr>
            <p:ph type="ctrTitle"/>
          </p:nvPr>
        </p:nvSpPr>
        <p:spPr>
          <a:xfrm>
            <a:off x="6096000" y="763200"/>
            <a:ext cx="54864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CC841A59-81A3-402A-97AC-2DE732209968}"/>
              </a:ext>
            </a:extLst>
          </p:cNvPr>
          <p:cNvSpPr>
            <a:spLocks noGrp="1"/>
          </p:cNvSpPr>
          <p:nvPr>
            <p:ph type="subTitle" idx="1"/>
          </p:nvPr>
        </p:nvSpPr>
        <p:spPr>
          <a:xfrm>
            <a:off x="6095999" y="3243600"/>
            <a:ext cx="54864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Date Placeholder 3">
            <a:extLst>
              <a:ext uri="{FF2B5EF4-FFF2-40B4-BE49-F238E27FC236}">
                <a16:creationId xmlns:a16="http://schemas.microsoft.com/office/drawing/2014/main" id="{B4BA0464-189F-412C-B110-2A926862F978}"/>
              </a:ext>
            </a:extLst>
          </p:cNvPr>
          <p:cNvSpPr>
            <a:spLocks noGrp="1"/>
          </p:cNvSpPr>
          <p:nvPr>
            <p:ph type="dt" sz="half" idx="10"/>
          </p:nvPr>
        </p:nvSpPr>
        <p:spPr>
          <a:xfrm>
            <a:off x="6108914" y="6279424"/>
            <a:ext cx="2743200" cy="365125"/>
          </a:xfrm>
        </p:spPr>
        <p:txBody>
          <a:bodyPr/>
          <a:lstStyle>
            <a:lvl1pPr>
              <a:defRPr sz="1600">
                <a:solidFill>
                  <a:schemeClr val="accent1"/>
                </a:solidFill>
              </a:defRPr>
            </a:lvl1pPr>
          </a:lstStyle>
          <a:p>
            <a:pPr>
              <a:defRPr/>
            </a:pPr>
            <a:endParaRPr lang="en-US" dirty="0"/>
          </a:p>
        </p:txBody>
      </p:sp>
      <p:sp>
        <p:nvSpPr>
          <p:cNvPr id="13" name="Text Placeholder 12">
            <a:extLst>
              <a:ext uri="{FF2B5EF4-FFF2-40B4-BE49-F238E27FC236}">
                <a16:creationId xmlns:a16="http://schemas.microsoft.com/office/drawing/2014/main" id="{43F3314B-9362-4A27-934E-2CF2F3EEE076}"/>
              </a:ext>
            </a:extLst>
          </p:cNvPr>
          <p:cNvSpPr>
            <a:spLocks noGrp="1"/>
          </p:cNvSpPr>
          <p:nvPr>
            <p:ph type="body" sz="quarter" idx="11" hasCustomPrompt="1"/>
          </p:nvPr>
        </p:nvSpPr>
        <p:spPr>
          <a:xfrm>
            <a:off x="7727950" y="5029199"/>
            <a:ext cx="3854450" cy="365125"/>
          </a:xfrm>
        </p:spPr>
        <p:txBody>
          <a:bodyPr/>
          <a:lstStyle>
            <a:lvl1pPr marL="0" indent="0">
              <a:buFontTx/>
              <a:buNone/>
              <a:defRPr sz="2400" b="0">
                <a:latin typeface="+mj-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r>
              <a:rPr lang="et-EE" dirty="0" err="1"/>
              <a:t>Your</a:t>
            </a:r>
            <a:r>
              <a:rPr lang="et-EE" dirty="0"/>
              <a:t> </a:t>
            </a:r>
            <a:r>
              <a:rPr lang="et-EE" dirty="0" err="1"/>
              <a:t>Name</a:t>
            </a:r>
            <a:r>
              <a:rPr lang="et-EE" dirty="0"/>
              <a:t> </a:t>
            </a:r>
            <a:r>
              <a:rPr lang="et-EE" dirty="0" err="1"/>
              <a:t>here</a:t>
            </a:r>
            <a:endParaRPr lang="en-US" dirty="0"/>
          </a:p>
        </p:txBody>
      </p:sp>
      <p:sp>
        <p:nvSpPr>
          <p:cNvPr id="14" name="Text Placeholder 12">
            <a:extLst>
              <a:ext uri="{FF2B5EF4-FFF2-40B4-BE49-F238E27FC236}">
                <a16:creationId xmlns:a16="http://schemas.microsoft.com/office/drawing/2014/main" id="{CE299A46-8A25-4182-B9E3-BBD0007CABD3}"/>
              </a:ext>
            </a:extLst>
          </p:cNvPr>
          <p:cNvSpPr>
            <a:spLocks noGrp="1"/>
          </p:cNvSpPr>
          <p:nvPr>
            <p:ph type="body" sz="quarter" idx="12" hasCustomPrompt="1"/>
          </p:nvPr>
        </p:nvSpPr>
        <p:spPr>
          <a:xfrm>
            <a:off x="7727950" y="5507669"/>
            <a:ext cx="3854449" cy="664531"/>
          </a:xfrm>
        </p:spPr>
        <p:txBody>
          <a:bodyPr/>
          <a:lstStyle>
            <a:lvl1pPr marL="0" indent="0">
              <a:buFontTx/>
              <a:buNone/>
              <a:defRPr sz="1800" b="0" cap="all" baseline="0">
                <a:solidFill>
                  <a:srgbClr val="B1B3B3"/>
                </a:solidFill>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r>
              <a:rPr lang="et-EE" dirty="0"/>
              <a:t>YOUR </a:t>
            </a:r>
            <a:r>
              <a:rPr lang="et-EE" dirty="0" err="1"/>
              <a:t>profession</a:t>
            </a:r>
            <a:endParaRPr lang="en-US" dirty="0"/>
          </a:p>
        </p:txBody>
      </p:sp>
      <p:sp>
        <p:nvSpPr>
          <p:cNvPr id="16" name="Picture Placeholder 15">
            <a:extLst>
              <a:ext uri="{FF2B5EF4-FFF2-40B4-BE49-F238E27FC236}">
                <a16:creationId xmlns:a16="http://schemas.microsoft.com/office/drawing/2014/main" id="{37BE9BE2-87D2-4607-9EF1-30AC02D90727}"/>
              </a:ext>
            </a:extLst>
          </p:cNvPr>
          <p:cNvSpPr>
            <a:spLocks noGrp="1"/>
          </p:cNvSpPr>
          <p:nvPr>
            <p:ph type="pic" sz="quarter" idx="13"/>
          </p:nvPr>
        </p:nvSpPr>
        <p:spPr>
          <a:xfrm>
            <a:off x="6096000" y="4806225"/>
            <a:ext cx="1371600" cy="1365975"/>
          </a:xfrm>
        </p:spPr>
        <p:txBody>
          <a:bodyPr/>
          <a:lstStyle>
            <a:lvl1pPr marL="0" indent="0">
              <a:buNone/>
              <a:defRPr sz="1600"/>
            </a:lvl1pPr>
          </a:lstStyle>
          <a:p>
            <a:endParaRPr lang="en-US" dirty="0"/>
          </a:p>
        </p:txBody>
      </p:sp>
      <p:sp>
        <p:nvSpPr>
          <p:cNvPr id="9" name="Slide Number Placeholder 5">
            <a:extLst>
              <a:ext uri="{FF2B5EF4-FFF2-40B4-BE49-F238E27FC236}">
                <a16:creationId xmlns:a16="http://schemas.microsoft.com/office/drawing/2014/main" id="{FB00FEA0-26F5-43E0-AE4F-2C013B1F67E8}"/>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4" name="Picture 3"/>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3445103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T19_List and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5F9D15BD-9655-41C0-BC62-AA861D9BDDF8}"/>
              </a:ext>
            </a:extLst>
          </p:cNvPr>
          <p:cNvSpPr>
            <a:spLocks noGrp="1"/>
          </p:cNvSpPr>
          <p:nvPr>
            <p:ph type="pic" sz="quarter" idx="11"/>
          </p:nvPr>
        </p:nvSpPr>
        <p:spPr>
          <a:xfrm>
            <a:off x="4038600" y="0"/>
            <a:ext cx="8153400" cy="6858000"/>
          </a:xfrm>
        </p:spPr>
        <p:txBody>
          <a:bodyPr/>
          <a:lstStyle>
            <a:lvl1pPr marL="0" indent="0">
              <a:buNone/>
              <a:defRPr/>
            </a:lvl1pPr>
          </a:lstStyle>
          <a:p>
            <a:endParaRPr lang="en-US" dirty="0"/>
          </a:p>
        </p:txBody>
      </p:sp>
      <p:sp>
        <p:nvSpPr>
          <p:cNvPr id="10" name="Text Placeholder 9">
            <a:extLst>
              <a:ext uri="{FF2B5EF4-FFF2-40B4-BE49-F238E27FC236}">
                <a16:creationId xmlns:a16="http://schemas.microsoft.com/office/drawing/2014/main" id="{2B98602C-5CF7-45C3-AE90-59D07E66BF8F}"/>
              </a:ext>
            </a:extLst>
          </p:cNvPr>
          <p:cNvSpPr>
            <a:spLocks noGrp="1"/>
          </p:cNvSpPr>
          <p:nvPr>
            <p:ph type="body" sz="quarter" idx="10"/>
          </p:nvPr>
        </p:nvSpPr>
        <p:spPr>
          <a:xfrm>
            <a:off x="304154" y="685800"/>
            <a:ext cx="3277246" cy="5486400"/>
          </a:xfrm>
        </p:spPr>
        <p:txBody>
          <a:bodyPr/>
          <a:lstStyle>
            <a:lvl1pPr marL="457200" indent="-457200">
              <a:buFont typeface="Arial" panose="020B0604020202020204" pitchFamily="34" charset="0"/>
              <a:buChar char="•"/>
              <a:defRPr>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657350" indent="-285750">
              <a:buFont typeface="Arial" panose="020B0604020202020204" pitchFamily="34" charset="0"/>
              <a:buChar char="•"/>
              <a:defRPr>
                <a:solidFill>
                  <a:schemeClr val="tx1"/>
                </a:solidFill>
              </a:defRPr>
            </a:lvl4pPr>
            <a:lvl5pPr marL="2114550" indent="-285750">
              <a:buFont typeface="Arial" panose="020B0604020202020204" pitchFamily="34" charset="0"/>
              <a:buChar cha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5FE5A424-D7E1-468C-8698-15E31BEDD42D}"/>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3088822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T19_Europ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B98602C-5CF7-45C3-AE90-59D07E66BF8F}"/>
              </a:ext>
            </a:extLst>
          </p:cNvPr>
          <p:cNvSpPr>
            <a:spLocks noGrp="1"/>
          </p:cNvSpPr>
          <p:nvPr>
            <p:ph type="body" sz="quarter" idx="10"/>
          </p:nvPr>
        </p:nvSpPr>
        <p:spPr>
          <a:xfrm>
            <a:off x="304154" y="685800"/>
            <a:ext cx="5791846" cy="5486400"/>
          </a:xfrm>
        </p:spPr>
        <p:txBody>
          <a:bodyPr/>
          <a:lstStyle>
            <a:lvl1pPr marL="457200" indent="-457200">
              <a:buFont typeface="Arial" panose="020B0604020202020204" pitchFamily="34" charset="0"/>
              <a:buChar char="•"/>
              <a:defRPr>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657350" indent="-285750">
              <a:buFont typeface="Arial" panose="020B0604020202020204" pitchFamily="34" charset="0"/>
              <a:buChar char="•"/>
              <a:defRPr>
                <a:solidFill>
                  <a:schemeClr val="tx1"/>
                </a:solidFill>
              </a:defRPr>
            </a:lvl4pPr>
            <a:lvl5pPr marL="2114550" indent="-285750">
              <a:buFont typeface="Arial" panose="020B0604020202020204" pitchFamily="34" charset="0"/>
              <a:buChar cha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71F7E232-B65B-4C66-B30C-FF8BF4461D26}"/>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3813753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T19_Eston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B98602C-5CF7-45C3-AE90-59D07E66BF8F}"/>
              </a:ext>
            </a:extLst>
          </p:cNvPr>
          <p:cNvSpPr>
            <a:spLocks noGrp="1"/>
          </p:cNvSpPr>
          <p:nvPr>
            <p:ph type="body" sz="quarter" idx="10"/>
          </p:nvPr>
        </p:nvSpPr>
        <p:spPr>
          <a:xfrm>
            <a:off x="304154" y="685800"/>
            <a:ext cx="3276000" cy="5486400"/>
          </a:xfrm>
        </p:spPr>
        <p:txBody>
          <a:bodyPr/>
          <a:lstStyle>
            <a:lvl1pPr marL="457200" indent="-457200">
              <a:buFont typeface="Arial" panose="020B0604020202020204" pitchFamily="34" charset="0"/>
              <a:buChar char="•"/>
              <a:defRPr>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657350" indent="-285750">
              <a:buFont typeface="Arial" panose="020B0604020202020204" pitchFamily="34" charset="0"/>
              <a:buChar char="•"/>
              <a:defRPr>
                <a:solidFill>
                  <a:schemeClr val="tx1"/>
                </a:solidFill>
              </a:defRPr>
            </a:lvl4pPr>
            <a:lvl5pPr marL="2114550" indent="-285750">
              <a:buFont typeface="Arial" panose="020B0604020202020204" pitchFamily="34" charset="0"/>
              <a:buChar cha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01652932-D49F-4984-8868-A024D281D091}"/>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3876601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UT19_Estonia_v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B98602C-5CF7-45C3-AE90-59D07E66BF8F}"/>
              </a:ext>
            </a:extLst>
          </p:cNvPr>
          <p:cNvSpPr>
            <a:spLocks noGrp="1"/>
          </p:cNvSpPr>
          <p:nvPr>
            <p:ph type="body" sz="quarter" idx="10"/>
          </p:nvPr>
        </p:nvSpPr>
        <p:spPr>
          <a:xfrm>
            <a:off x="304154" y="685800"/>
            <a:ext cx="5106046" cy="5486400"/>
          </a:xfrm>
        </p:spPr>
        <p:txBody>
          <a:bodyPr/>
          <a:lstStyle>
            <a:lvl1pPr marL="457200" indent="-457200">
              <a:buFont typeface="Arial" panose="020B0604020202020204" pitchFamily="34" charset="0"/>
              <a:buChar char="•"/>
              <a:defRPr>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657350" indent="-285750">
              <a:buFont typeface="Arial" panose="020B0604020202020204" pitchFamily="34" charset="0"/>
              <a:buChar char="•"/>
              <a:defRPr>
                <a:solidFill>
                  <a:schemeClr val="tx1"/>
                </a:solidFill>
              </a:defRPr>
            </a:lvl4pPr>
            <a:lvl5pPr marL="2114550" indent="-285750">
              <a:buFont typeface="Arial" panose="020B0604020202020204" pitchFamily="34" charset="0"/>
              <a:buChar cha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01652932-D49F-4984-8868-A024D281D091}"/>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4196314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T19_Logo, Title and Conten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3274C6-6DEF-4034-9153-8BD150C350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520917C-B12D-46C7-B6BB-0C34E7D65CC1}"/>
              </a:ext>
            </a:extLst>
          </p:cNvPr>
          <p:cNvSpPr>
            <a:spLocks noGrp="1"/>
          </p:cNvSpPr>
          <p:nvPr>
            <p:ph type="title"/>
          </p:nvPr>
        </p:nvSpPr>
        <p:spPr>
          <a:xfrm>
            <a:off x="4038600" y="365125"/>
            <a:ext cx="7543800" cy="1325563"/>
          </a:xfrm>
        </p:spPr>
        <p:txBody>
          <a:bodyPr/>
          <a:lstStyle/>
          <a:p>
            <a:r>
              <a:rPr lang="en-US" dirty="0"/>
              <a:t>Click to edit Master title style</a:t>
            </a:r>
          </a:p>
        </p:txBody>
      </p:sp>
      <p:sp>
        <p:nvSpPr>
          <p:cNvPr id="10" name="Text Placeholder 9">
            <a:extLst>
              <a:ext uri="{FF2B5EF4-FFF2-40B4-BE49-F238E27FC236}">
                <a16:creationId xmlns:a16="http://schemas.microsoft.com/office/drawing/2014/main" id="{2B98602C-5CF7-45C3-AE90-59D07E66BF8F}"/>
              </a:ext>
            </a:extLst>
          </p:cNvPr>
          <p:cNvSpPr>
            <a:spLocks noGrp="1"/>
          </p:cNvSpPr>
          <p:nvPr>
            <p:ph type="body" sz="quarter" idx="10"/>
          </p:nvPr>
        </p:nvSpPr>
        <p:spPr>
          <a:xfrm>
            <a:off x="4038600" y="1828800"/>
            <a:ext cx="7543800" cy="4343400"/>
          </a:xfrm>
        </p:spPr>
        <p:txBody>
          <a:bodyPr/>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E6A6F4B8-096A-4247-9A01-EA890DCAADF5}"/>
              </a:ext>
            </a:extLst>
          </p:cNvPr>
          <p:cNvSpPr>
            <a:spLocks noGrp="1"/>
          </p:cNvSpPr>
          <p:nvPr>
            <p:ph type="pic" sz="quarter" idx="11"/>
          </p:nvPr>
        </p:nvSpPr>
        <p:spPr bwMode="auto">
          <a:xfrm>
            <a:off x="-3111" y="2169735"/>
            <a:ext cx="3203511" cy="4687597"/>
          </a:xfrm>
          <a:custGeom>
            <a:avLst/>
            <a:gdLst>
              <a:gd name="connsiteX0" fmla="*/ 0 w 5943600"/>
              <a:gd name="connsiteY0" fmla="*/ 5486400 h 5486400"/>
              <a:gd name="connsiteX1" fmla="*/ 1371600 w 5943600"/>
              <a:gd name="connsiteY1" fmla="*/ 0 h 5486400"/>
              <a:gd name="connsiteX2" fmla="*/ 5943600 w 5943600"/>
              <a:gd name="connsiteY2" fmla="*/ 0 h 5486400"/>
              <a:gd name="connsiteX3" fmla="*/ 4572000 w 5943600"/>
              <a:gd name="connsiteY3" fmla="*/ 5486400 h 5486400"/>
              <a:gd name="connsiteX4" fmla="*/ 0 w 5943600"/>
              <a:gd name="connsiteY4" fmla="*/ 5486400 h 5486400"/>
              <a:gd name="connsiteX0" fmla="*/ 1383632 w 7327232"/>
              <a:gd name="connsiteY0" fmla="*/ 5486400 h 5486400"/>
              <a:gd name="connsiteX1" fmla="*/ 0 w 7327232"/>
              <a:gd name="connsiteY1" fmla="*/ 733926 h 5486400"/>
              <a:gd name="connsiteX2" fmla="*/ 7327232 w 7327232"/>
              <a:gd name="connsiteY2" fmla="*/ 0 h 5486400"/>
              <a:gd name="connsiteX3" fmla="*/ 5955632 w 7327232"/>
              <a:gd name="connsiteY3" fmla="*/ 5486400 h 5486400"/>
              <a:gd name="connsiteX4" fmla="*/ 1383632 w 7327232"/>
              <a:gd name="connsiteY4" fmla="*/ 5486400 h 5486400"/>
              <a:gd name="connsiteX0" fmla="*/ 12032 w 7327232"/>
              <a:gd name="connsiteY0" fmla="*/ 5498432 h 5498432"/>
              <a:gd name="connsiteX1" fmla="*/ 0 w 7327232"/>
              <a:gd name="connsiteY1" fmla="*/ 733926 h 5498432"/>
              <a:gd name="connsiteX2" fmla="*/ 7327232 w 7327232"/>
              <a:gd name="connsiteY2" fmla="*/ 0 h 5498432"/>
              <a:gd name="connsiteX3" fmla="*/ 5955632 w 7327232"/>
              <a:gd name="connsiteY3" fmla="*/ 5486400 h 5498432"/>
              <a:gd name="connsiteX4" fmla="*/ 12032 w 7327232"/>
              <a:gd name="connsiteY4" fmla="*/ 5498432 h 5498432"/>
              <a:gd name="connsiteX0" fmla="*/ 12032 w 5955632"/>
              <a:gd name="connsiteY0" fmla="*/ 4764506 h 4764506"/>
              <a:gd name="connsiteX1" fmla="*/ 0 w 5955632"/>
              <a:gd name="connsiteY1" fmla="*/ 0 h 4764506"/>
              <a:gd name="connsiteX2" fmla="*/ 3212432 w 5955632"/>
              <a:gd name="connsiteY2" fmla="*/ 1888958 h 4764506"/>
              <a:gd name="connsiteX3" fmla="*/ 5955632 w 5955632"/>
              <a:gd name="connsiteY3" fmla="*/ 4752474 h 4764506"/>
              <a:gd name="connsiteX4" fmla="*/ 12032 w 5955632"/>
              <a:gd name="connsiteY4" fmla="*/ 4764506 h 4764506"/>
              <a:gd name="connsiteX0" fmla="*/ 1158 w 5944758"/>
              <a:gd name="connsiteY0" fmla="*/ 4704348 h 4704348"/>
              <a:gd name="connsiteX1" fmla="*/ 1158 w 5944758"/>
              <a:gd name="connsiteY1" fmla="*/ 0 h 4704348"/>
              <a:gd name="connsiteX2" fmla="*/ 3201558 w 5944758"/>
              <a:gd name="connsiteY2" fmla="*/ 1828800 h 4704348"/>
              <a:gd name="connsiteX3" fmla="*/ 5944758 w 5944758"/>
              <a:gd name="connsiteY3" fmla="*/ 4692316 h 4704348"/>
              <a:gd name="connsiteX4" fmla="*/ 1158 w 5944758"/>
              <a:gd name="connsiteY4" fmla="*/ 4704348 h 4704348"/>
              <a:gd name="connsiteX0" fmla="*/ 1158 w 3201558"/>
              <a:gd name="connsiteY0" fmla="*/ 4704348 h 4728410"/>
              <a:gd name="connsiteX1" fmla="*/ 1158 w 3201558"/>
              <a:gd name="connsiteY1" fmla="*/ 0 h 4728410"/>
              <a:gd name="connsiteX2" fmla="*/ 3201558 w 3201558"/>
              <a:gd name="connsiteY2" fmla="*/ 1828800 h 4728410"/>
              <a:gd name="connsiteX3" fmla="*/ 1529169 w 3201558"/>
              <a:gd name="connsiteY3" fmla="*/ 4728410 h 4728410"/>
              <a:gd name="connsiteX4" fmla="*/ 1158 w 3201558"/>
              <a:gd name="connsiteY4" fmla="*/ 4704348 h 4728410"/>
              <a:gd name="connsiteX0" fmla="*/ 1158 w 3201558"/>
              <a:gd name="connsiteY0" fmla="*/ 4704348 h 4728410"/>
              <a:gd name="connsiteX1" fmla="*/ 1158 w 3201558"/>
              <a:gd name="connsiteY1" fmla="*/ 0 h 4728410"/>
              <a:gd name="connsiteX2" fmla="*/ 3201558 w 3201558"/>
              <a:gd name="connsiteY2" fmla="*/ 1852863 h 4728410"/>
              <a:gd name="connsiteX3" fmla="*/ 1529169 w 3201558"/>
              <a:gd name="connsiteY3" fmla="*/ 4728410 h 4728410"/>
              <a:gd name="connsiteX4" fmla="*/ 1158 w 3201558"/>
              <a:gd name="connsiteY4" fmla="*/ 4704348 h 4728410"/>
              <a:gd name="connsiteX0" fmla="*/ 12032 w 3212432"/>
              <a:gd name="connsiteY0" fmla="*/ 4740442 h 4764504"/>
              <a:gd name="connsiteX1" fmla="*/ 0 w 3212432"/>
              <a:gd name="connsiteY1" fmla="*/ 0 h 4764504"/>
              <a:gd name="connsiteX2" fmla="*/ 3212432 w 3212432"/>
              <a:gd name="connsiteY2" fmla="*/ 1888957 h 4764504"/>
              <a:gd name="connsiteX3" fmla="*/ 1540043 w 3212432"/>
              <a:gd name="connsiteY3" fmla="*/ 4764504 h 4764504"/>
              <a:gd name="connsiteX4" fmla="*/ 12032 w 3212432"/>
              <a:gd name="connsiteY4" fmla="*/ 4740442 h 4764504"/>
              <a:gd name="connsiteX0" fmla="*/ 3111 w 3203511"/>
              <a:gd name="connsiteY0" fmla="*/ 4700297 h 4724359"/>
              <a:gd name="connsiteX1" fmla="*/ 0 w 3203511"/>
              <a:gd name="connsiteY1" fmla="*/ 0 h 4724359"/>
              <a:gd name="connsiteX2" fmla="*/ 3203511 w 3203511"/>
              <a:gd name="connsiteY2" fmla="*/ 1848812 h 4724359"/>
              <a:gd name="connsiteX3" fmla="*/ 1531122 w 3203511"/>
              <a:gd name="connsiteY3" fmla="*/ 4724359 h 4724359"/>
              <a:gd name="connsiteX4" fmla="*/ 3111 w 3203511"/>
              <a:gd name="connsiteY4" fmla="*/ 4700297 h 4724359"/>
              <a:gd name="connsiteX0" fmla="*/ 9461 w 3203511"/>
              <a:gd name="connsiteY0" fmla="*/ 4700297 h 4724359"/>
              <a:gd name="connsiteX1" fmla="*/ 0 w 3203511"/>
              <a:gd name="connsiteY1" fmla="*/ 0 h 4724359"/>
              <a:gd name="connsiteX2" fmla="*/ 3203511 w 3203511"/>
              <a:gd name="connsiteY2" fmla="*/ 1848812 h 4724359"/>
              <a:gd name="connsiteX3" fmla="*/ 1531122 w 3203511"/>
              <a:gd name="connsiteY3" fmla="*/ 4724359 h 4724359"/>
              <a:gd name="connsiteX4" fmla="*/ 9461 w 3203511"/>
              <a:gd name="connsiteY4" fmla="*/ 4700297 h 4724359"/>
              <a:gd name="connsiteX0" fmla="*/ 9461 w 3203511"/>
              <a:gd name="connsiteY0" fmla="*/ 4700297 h 4700297"/>
              <a:gd name="connsiteX1" fmla="*/ 0 w 3203511"/>
              <a:gd name="connsiteY1" fmla="*/ 0 h 4700297"/>
              <a:gd name="connsiteX2" fmla="*/ 3203511 w 3203511"/>
              <a:gd name="connsiteY2" fmla="*/ 1848812 h 4700297"/>
              <a:gd name="connsiteX3" fmla="*/ 1553982 w 3203511"/>
              <a:gd name="connsiteY3" fmla="*/ 4686259 h 4700297"/>
              <a:gd name="connsiteX4" fmla="*/ 9461 w 3203511"/>
              <a:gd name="connsiteY4" fmla="*/ 4700297 h 4700297"/>
              <a:gd name="connsiteX0" fmla="*/ 4381 w 3203511"/>
              <a:gd name="connsiteY0" fmla="*/ 4687597 h 4687597"/>
              <a:gd name="connsiteX1" fmla="*/ 0 w 3203511"/>
              <a:gd name="connsiteY1" fmla="*/ 0 h 4687597"/>
              <a:gd name="connsiteX2" fmla="*/ 3203511 w 3203511"/>
              <a:gd name="connsiteY2" fmla="*/ 1848812 h 4687597"/>
              <a:gd name="connsiteX3" fmla="*/ 1553982 w 3203511"/>
              <a:gd name="connsiteY3" fmla="*/ 4686259 h 4687597"/>
              <a:gd name="connsiteX4" fmla="*/ 4381 w 3203511"/>
              <a:gd name="connsiteY4" fmla="*/ 4687597 h 4687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11" h="4687597">
                <a:moveTo>
                  <a:pt x="4381" y="4687597"/>
                </a:moveTo>
                <a:cubicBezTo>
                  <a:pt x="370" y="3099428"/>
                  <a:pt x="4011" y="1588169"/>
                  <a:pt x="0" y="0"/>
                </a:cubicBezTo>
                <a:lnTo>
                  <a:pt x="3203511" y="1848812"/>
                </a:lnTo>
                <a:lnTo>
                  <a:pt x="1553982" y="4686259"/>
                </a:lnTo>
                <a:lnTo>
                  <a:pt x="4381" y="4687597"/>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7" name="Slide Number Placeholder 5">
            <a:extLst>
              <a:ext uri="{FF2B5EF4-FFF2-40B4-BE49-F238E27FC236}">
                <a16:creationId xmlns:a16="http://schemas.microsoft.com/office/drawing/2014/main" id="{2A6ADEAE-AF39-4D6C-A4BC-5EE14E027CC7}"/>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8" name="Graphic 7">
            <a:extLst>
              <a:ext uri="{FF2B5EF4-FFF2-40B4-BE49-F238E27FC236}">
                <a16:creationId xmlns:a16="http://schemas.microsoft.com/office/drawing/2014/main" id="{E92E3809-E520-4AAD-BCF6-17A9D915476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32000" y="360000"/>
            <a:ext cx="3240000" cy="439760"/>
          </a:xfrm>
          <a:prstGeom prst="rect">
            <a:avLst/>
          </a:prstGeom>
        </p:spPr>
      </p:pic>
    </p:spTree>
    <p:extLst>
      <p:ext uri="{BB962C8B-B14F-4D97-AF65-F5344CB8AC3E}">
        <p14:creationId xmlns:p14="http://schemas.microsoft.com/office/powerpoint/2010/main" val="10399026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UT19_Text on Image">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CC793CB-F237-45BF-8F67-B555E6BD8042}"/>
              </a:ext>
            </a:extLst>
          </p:cNvPr>
          <p:cNvSpPr>
            <a:spLocks noGrp="1"/>
          </p:cNvSpPr>
          <p:nvPr>
            <p:ph type="body" idx="1"/>
          </p:nvPr>
        </p:nvSpPr>
        <p:spPr>
          <a:xfrm>
            <a:off x="609600" y="4800600"/>
            <a:ext cx="6858000" cy="1600200"/>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2" name="Picture Placeholder 3">
            <a:extLst>
              <a:ext uri="{FF2B5EF4-FFF2-40B4-BE49-F238E27FC236}">
                <a16:creationId xmlns:a16="http://schemas.microsoft.com/office/drawing/2014/main" id="{97076630-4D03-480B-AB4E-CAE8943BA3E2}"/>
              </a:ext>
            </a:extLst>
          </p:cNvPr>
          <p:cNvSpPr>
            <a:spLocks noGrp="1"/>
          </p:cNvSpPr>
          <p:nvPr>
            <p:ph type="pic" sz="quarter" idx="11"/>
          </p:nvPr>
        </p:nvSpPr>
        <p:spPr bwMode="auto">
          <a:xfrm>
            <a:off x="0" y="-6116"/>
            <a:ext cx="12204467" cy="6868301"/>
          </a:xfrm>
          <a:custGeom>
            <a:avLst/>
            <a:gdLst>
              <a:gd name="connsiteX0" fmla="*/ 0 w 5943600"/>
              <a:gd name="connsiteY0" fmla="*/ 5486400 h 5486400"/>
              <a:gd name="connsiteX1" fmla="*/ 1371600 w 5943600"/>
              <a:gd name="connsiteY1" fmla="*/ 0 h 5486400"/>
              <a:gd name="connsiteX2" fmla="*/ 5943600 w 5943600"/>
              <a:gd name="connsiteY2" fmla="*/ 0 h 5486400"/>
              <a:gd name="connsiteX3" fmla="*/ 4572000 w 5943600"/>
              <a:gd name="connsiteY3" fmla="*/ 5486400 h 5486400"/>
              <a:gd name="connsiteX4" fmla="*/ 0 w 5943600"/>
              <a:gd name="connsiteY4" fmla="*/ 5486400 h 5486400"/>
              <a:gd name="connsiteX0" fmla="*/ 1383632 w 7327232"/>
              <a:gd name="connsiteY0" fmla="*/ 5486400 h 5486400"/>
              <a:gd name="connsiteX1" fmla="*/ 0 w 7327232"/>
              <a:gd name="connsiteY1" fmla="*/ 733926 h 5486400"/>
              <a:gd name="connsiteX2" fmla="*/ 7327232 w 7327232"/>
              <a:gd name="connsiteY2" fmla="*/ 0 h 5486400"/>
              <a:gd name="connsiteX3" fmla="*/ 5955632 w 7327232"/>
              <a:gd name="connsiteY3" fmla="*/ 5486400 h 5486400"/>
              <a:gd name="connsiteX4" fmla="*/ 1383632 w 7327232"/>
              <a:gd name="connsiteY4" fmla="*/ 5486400 h 5486400"/>
              <a:gd name="connsiteX0" fmla="*/ 12032 w 7327232"/>
              <a:gd name="connsiteY0" fmla="*/ 5498432 h 5498432"/>
              <a:gd name="connsiteX1" fmla="*/ 0 w 7327232"/>
              <a:gd name="connsiteY1" fmla="*/ 733926 h 5498432"/>
              <a:gd name="connsiteX2" fmla="*/ 7327232 w 7327232"/>
              <a:gd name="connsiteY2" fmla="*/ 0 h 5498432"/>
              <a:gd name="connsiteX3" fmla="*/ 5955632 w 7327232"/>
              <a:gd name="connsiteY3" fmla="*/ 5486400 h 5498432"/>
              <a:gd name="connsiteX4" fmla="*/ 12032 w 7327232"/>
              <a:gd name="connsiteY4" fmla="*/ 5498432 h 5498432"/>
              <a:gd name="connsiteX0" fmla="*/ 12032 w 5955632"/>
              <a:gd name="connsiteY0" fmla="*/ 4764506 h 4764506"/>
              <a:gd name="connsiteX1" fmla="*/ 0 w 5955632"/>
              <a:gd name="connsiteY1" fmla="*/ 0 h 4764506"/>
              <a:gd name="connsiteX2" fmla="*/ 3212432 w 5955632"/>
              <a:gd name="connsiteY2" fmla="*/ 1888958 h 4764506"/>
              <a:gd name="connsiteX3" fmla="*/ 5955632 w 5955632"/>
              <a:gd name="connsiteY3" fmla="*/ 4752474 h 4764506"/>
              <a:gd name="connsiteX4" fmla="*/ 12032 w 5955632"/>
              <a:gd name="connsiteY4" fmla="*/ 4764506 h 4764506"/>
              <a:gd name="connsiteX0" fmla="*/ 1158 w 5944758"/>
              <a:gd name="connsiteY0" fmla="*/ 4704348 h 4704348"/>
              <a:gd name="connsiteX1" fmla="*/ 1158 w 5944758"/>
              <a:gd name="connsiteY1" fmla="*/ 0 h 4704348"/>
              <a:gd name="connsiteX2" fmla="*/ 3201558 w 5944758"/>
              <a:gd name="connsiteY2" fmla="*/ 1828800 h 4704348"/>
              <a:gd name="connsiteX3" fmla="*/ 5944758 w 5944758"/>
              <a:gd name="connsiteY3" fmla="*/ 4692316 h 4704348"/>
              <a:gd name="connsiteX4" fmla="*/ 1158 w 5944758"/>
              <a:gd name="connsiteY4" fmla="*/ 4704348 h 4704348"/>
              <a:gd name="connsiteX0" fmla="*/ 1158 w 3201558"/>
              <a:gd name="connsiteY0" fmla="*/ 4704348 h 4728410"/>
              <a:gd name="connsiteX1" fmla="*/ 1158 w 3201558"/>
              <a:gd name="connsiteY1" fmla="*/ 0 h 4728410"/>
              <a:gd name="connsiteX2" fmla="*/ 3201558 w 3201558"/>
              <a:gd name="connsiteY2" fmla="*/ 1828800 h 4728410"/>
              <a:gd name="connsiteX3" fmla="*/ 1529169 w 3201558"/>
              <a:gd name="connsiteY3" fmla="*/ 4728410 h 4728410"/>
              <a:gd name="connsiteX4" fmla="*/ 1158 w 3201558"/>
              <a:gd name="connsiteY4" fmla="*/ 4704348 h 4728410"/>
              <a:gd name="connsiteX0" fmla="*/ 1158 w 3201558"/>
              <a:gd name="connsiteY0" fmla="*/ 4704348 h 4728410"/>
              <a:gd name="connsiteX1" fmla="*/ 1158 w 3201558"/>
              <a:gd name="connsiteY1" fmla="*/ 0 h 4728410"/>
              <a:gd name="connsiteX2" fmla="*/ 3201558 w 3201558"/>
              <a:gd name="connsiteY2" fmla="*/ 1852863 h 4728410"/>
              <a:gd name="connsiteX3" fmla="*/ 1529169 w 3201558"/>
              <a:gd name="connsiteY3" fmla="*/ 4728410 h 4728410"/>
              <a:gd name="connsiteX4" fmla="*/ 1158 w 3201558"/>
              <a:gd name="connsiteY4" fmla="*/ 4704348 h 4728410"/>
              <a:gd name="connsiteX0" fmla="*/ 12032 w 3212432"/>
              <a:gd name="connsiteY0" fmla="*/ 4740442 h 4764504"/>
              <a:gd name="connsiteX1" fmla="*/ 0 w 3212432"/>
              <a:gd name="connsiteY1" fmla="*/ 0 h 4764504"/>
              <a:gd name="connsiteX2" fmla="*/ 3212432 w 3212432"/>
              <a:gd name="connsiteY2" fmla="*/ 1888957 h 4764504"/>
              <a:gd name="connsiteX3" fmla="*/ 1540043 w 3212432"/>
              <a:gd name="connsiteY3" fmla="*/ 4764504 h 4764504"/>
              <a:gd name="connsiteX4" fmla="*/ 12032 w 3212432"/>
              <a:gd name="connsiteY4" fmla="*/ 4740442 h 4764504"/>
              <a:gd name="connsiteX0" fmla="*/ 3111 w 3203511"/>
              <a:gd name="connsiteY0" fmla="*/ 4700297 h 4724359"/>
              <a:gd name="connsiteX1" fmla="*/ 0 w 3203511"/>
              <a:gd name="connsiteY1" fmla="*/ 0 h 4724359"/>
              <a:gd name="connsiteX2" fmla="*/ 3203511 w 3203511"/>
              <a:gd name="connsiteY2" fmla="*/ 1848812 h 4724359"/>
              <a:gd name="connsiteX3" fmla="*/ 1531122 w 3203511"/>
              <a:gd name="connsiteY3" fmla="*/ 4724359 h 4724359"/>
              <a:gd name="connsiteX4" fmla="*/ 3111 w 3203511"/>
              <a:gd name="connsiteY4" fmla="*/ 4700297 h 4724359"/>
              <a:gd name="connsiteX0" fmla="*/ 9461 w 3203511"/>
              <a:gd name="connsiteY0" fmla="*/ 4700297 h 4724359"/>
              <a:gd name="connsiteX1" fmla="*/ 0 w 3203511"/>
              <a:gd name="connsiteY1" fmla="*/ 0 h 4724359"/>
              <a:gd name="connsiteX2" fmla="*/ 3203511 w 3203511"/>
              <a:gd name="connsiteY2" fmla="*/ 1848812 h 4724359"/>
              <a:gd name="connsiteX3" fmla="*/ 1531122 w 3203511"/>
              <a:gd name="connsiteY3" fmla="*/ 4724359 h 4724359"/>
              <a:gd name="connsiteX4" fmla="*/ 9461 w 3203511"/>
              <a:gd name="connsiteY4" fmla="*/ 4700297 h 4724359"/>
              <a:gd name="connsiteX0" fmla="*/ 9461 w 3203511"/>
              <a:gd name="connsiteY0" fmla="*/ 4700297 h 4700297"/>
              <a:gd name="connsiteX1" fmla="*/ 0 w 3203511"/>
              <a:gd name="connsiteY1" fmla="*/ 0 h 4700297"/>
              <a:gd name="connsiteX2" fmla="*/ 3203511 w 3203511"/>
              <a:gd name="connsiteY2" fmla="*/ 1848812 h 4700297"/>
              <a:gd name="connsiteX3" fmla="*/ 1553982 w 3203511"/>
              <a:gd name="connsiteY3" fmla="*/ 4686259 h 4700297"/>
              <a:gd name="connsiteX4" fmla="*/ 9461 w 3203511"/>
              <a:gd name="connsiteY4" fmla="*/ 4700297 h 4700297"/>
              <a:gd name="connsiteX0" fmla="*/ 4381 w 3203511"/>
              <a:gd name="connsiteY0" fmla="*/ 4687597 h 4687597"/>
              <a:gd name="connsiteX1" fmla="*/ 0 w 3203511"/>
              <a:gd name="connsiteY1" fmla="*/ 0 h 4687597"/>
              <a:gd name="connsiteX2" fmla="*/ 3203511 w 3203511"/>
              <a:gd name="connsiteY2" fmla="*/ 1848812 h 4687597"/>
              <a:gd name="connsiteX3" fmla="*/ 1553982 w 3203511"/>
              <a:gd name="connsiteY3" fmla="*/ 4686259 h 4687597"/>
              <a:gd name="connsiteX4" fmla="*/ 4381 w 3203511"/>
              <a:gd name="connsiteY4" fmla="*/ 4687597 h 4687597"/>
              <a:gd name="connsiteX0" fmla="*/ 4381 w 12203820"/>
              <a:gd name="connsiteY0" fmla="*/ 4693711 h 4693711"/>
              <a:gd name="connsiteX1" fmla="*/ 0 w 12203820"/>
              <a:gd name="connsiteY1" fmla="*/ 6114 h 4693711"/>
              <a:gd name="connsiteX2" fmla="*/ 12203820 w 12203820"/>
              <a:gd name="connsiteY2" fmla="*/ 0 h 4693711"/>
              <a:gd name="connsiteX3" fmla="*/ 1553982 w 12203820"/>
              <a:gd name="connsiteY3" fmla="*/ 4692373 h 4693711"/>
              <a:gd name="connsiteX4" fmla="*/ 4381 w 12203820"/>
              <a:gd name="connsiteY4" fmla="*/ 4693711 h 4693711"/>
              <a:gd name="connsiteX0" fmla="*/ 4381 w 12213274"/>
              <a:gd name="connsiteY0" fmla="*/ 4693711 h 6860807"/>
              <a:gd name="connsiteX1" fmla="*/ 0 w 12213274"/>
              <a:gd name="connsiteY1" fmla="*/ 6114 h 6860807"/>
              <a:gd name="connsiteX2" fmla="*/ 12203820 w 12213274"/>
              <a:gd name="connsiteY2" fmla="*/ 0 h 6860807"/>
              <a:gd name="connsiteX3" fmla="*/ 12213274 w 12213274"/>
              <a:gd name="connsiteY3" fmla="*/ 6860807 h 6860807"/>
              <a:gd name="connsiteX4" fmla="*/ 4381 w 12213274"/>
              <a:gd name="connsiteY4" fmla="*/ 4693711 h 6860807"/>
              <a:gd name="connsiteX0" fmla="*/ 4381 w 12213274"/>
              <a:gd name="connsiteY0" fmla="*/ 4693711 h 7224963"/>
              <a:gd name="connsiteX1" fmla="*/ 0 w 12213274"/>
              <a:gd name="connsiteY1" fmla="*/ 6114 h 7224963"/>
              <a:gd name="connsiteX2" fmla="*/ 12203820 w 12213274"/>
              <a:gd name="connsiteY2" fmla="*/ 0 h 7224963"/>
              <a:gd name="connsiteX3" fmla="*/ 12213274 w 12213274"/>
              <a:gd name="connsiteY3" fmla="*/ 6860807 h 7224963"/>
              <a:gd name="connsiteX4" fmla="*/ 9444445 w 12213274"/>
              <a:gd name="connsiteY4" fmla="*/ 7203748 h 7224963"/>
              <a:gd name="connsiteX5" fmla="*/ 4381 w 12213274"/>
              <a:gd name="connsiteY5" fmla="*/ 4693711 h 7224963"/>
              <a:gd name="connsiteX0" fmla="*/ 4381 w 12213274"/>
              <a:gd name="connsiteY0" fmla="*/ 4693711 h 7207198"/>
              <a:gd name="connsiteX1" fmla="*/ 0 w 12213274"/>
              <a:gd name="connsiteY1" fmla="*/ 6114 h 7207198"/>
              <a:gd name="connsiteX2" fmla="*/ 12203820 w 12213274"/>
              <a:gd name="connsiteY2" fmla="*/ 0 h 7207198"/>
              <a:gd name="connsiteX3" fmla="*/ 12213274 w 12213274"/>
              <a:gd name="connsiteY3" fmla="*/ 6860807 h 7207198"/>
              <a:gd name="connsiteX4" fmla="*/ 9444445 w 12213274"/>
              <a:gd name="connsiteY4" fmla="*/ 7203748 h 7207198"/>
              <a:gd name="connsiteX5" fmla="*/ 4381 w 12213274"/>
              <a:gd name="connsiteY5" fmla="*/ 4693711 h 7207198"/>
              <a:gd name="connsiteX0" fmla="*/ 4381 w 12213274"/>
              <a:gd name="connsiteY0" fmla="*/ 4693711 h 6885393"/>
              <a:gd name="connsiteX1" fmla="*/ 0 w 12213274"/>
              <a:gd name="connsiteY1" fmla="*/ 6114 h 6885393"/>
              <a:gd name="connsiteX2" fmla="*/ 12203820 w 12213274"/>
              <a:gd name="connsiteY2" fmla="*/ 0 h 6885393"/>
              <a:gd name="connsiteX3" fmla="*/ 12213274 w 12213274"/>
              <a:gd name="connsiteY3" fmla="*/ 6860807 h 6885393"/>
              <a:gd name="connsiteX4" fmla="*/ 9679576 w 12213274"/>
              <a:gd name="connsiteY4" fmla="*/ 6877176 h 6885393"/>
              <a:gd name="connsiteX5" fmla="*/ 4381 w 12213274"/>
              <a:gd name="connsiteY5" fmla="*/ 4693711 h 6885393"/>
              <a:gd name="connsiteX0" fmla="*/ 4381 w 12213274"/>
              <a:gd name="connsiteY0" fmla="*/ 4693711 h 6901759"/>
              <a:gd name="connsiteX1" fmla="*/ 0 w 12213274"/>
              <a:gd name="connsiteY1" fmla="*/ 6114 h 6901759"/>
              <a:gd name="connsiteX2" fmla="*/ 12203820 w 12213274"/>
              <a:gd name="connsiteY2" fmla="*/ 0 h 6901759"/>
              <a:gd name="connsiteX3" fmla="*/ 12213274 w 12213274"/>
              <a:gd name="connsiteY3" fmla="*/ 6860807 h 6901759"/>
              <a:gd name="connsiteX4" fmla="*/ 9679576 w 12213274"/>
              <a:gd name="connsiteY4" fmla="*/ 6877176 h 6901759"/>
              <a:gd name="connsiteX5" fmla="*/ 4381 w 12213274"/>
              <a:gd name="connsiteY5" fmla="*/ 4693711 h 6901759"/>
              <a:gd name="connsiteX0" fmla="*/ 4381 w 12213274"/>
              <a:gd name="connsiteY0" fmla="*/ 2642843 h 6901759"/>
              <a:gd name="connsiteX1" fmla="*/ 0 w 12213274"/>
              <a:gd name="connsiteY1" fmla="*/ 6114 h 6901759"/>
              <a:gd name="connsiteX2" fmla="*/ 12203820 w 12213274"/>
              <a:gd name="connsiteY2" fmla="*/ 0 h 6901759"/>
              <a:gd name="connsiteX3" fmla="*/ 12213274 w 12213274"/>
              <a:gd name="connsiteY3" fmla="*/ 6860807 h 6901759"/>
              <a:gd name="connsiteX4" fmla="*/ 9679576 w 12213274"/>
              <a:gd name="connsiteY4" fmla="*/ 6877176 h 6901759"/>
              <a:gd name="connsiteX5" fmla="*/ 4381 w 12213274"/>
              <a:gd name="connsiteY5" fmla="*/ 2642843 h 6901759"/>
              <a:gd name="connsiteX0" fmla="*/ 4381 w 12213274"/>
              <a:gd name="connsiteY0" fmla="*/ 2642843 h 6901759"/>
              <a:gd name="connsiteX1" fmla="*/ 0 w 12213274"/>
              <a:gd name="connsiteY1" fmla="*/ 6114 h 6901759"/>
              <a:gd name="connsiteX2" fmla="*/ 12203820 w 12213274"/>
              <a:gd name="connsiteY2" fmla="*/ 0 h 6901759"/>
              <a:gd name="connsiteX3" fmla="*/ 12213274 w 12213274"/>
              <a:gd name="connsiteY3" fmla="*/ 6860807 h 6901759"/>
              <a:gd name="connsiteX4" fmla="*/ 9679576 w 12213274"/>
              <a:gd name="connsiteY4" fmla="*/ 6877176 h 6901759"/>
              <a:gd name="connsiteX5" fmla="*/ 10058399 w 12213274"/>
              <a:gd name="connsiteY5" fmla="*/ 5348824 h 6901759"/>
              <a:gd name="connsiteX6" fmla="*/ 4381 w 12213274"/>
              <a:gd name="connsiteY6" fmla="*/ 2642843 h 6901759"/>
              <a:gd name="connsiteX0" fmla="*/ 4381 w 12213274"/>
              <a:gd name="connsiteY0" fmla="*/ 2642843 h 6901759"/>
              <a:gd name="connsiteX1" fmla="*/ 0 w 12213274"/>
              <a:gd name="connsiteY1" fmla="*/ 6114 h 6901759"/>
              <a:gd name="connsiteX2" fmla="*/ 12203820 w 12213274"/>
              <a:gd name="connsiteY2" fmla="*/ 0 h 6901759"/>
              <a:gd name="connsiteX3" fmla="*/ 12213274 w 12213274"/>
              <a:gd name="connsiteY3" fmla="*/ 6860807 h 6901759"/>
              <a:gd name="connsiteX4" fmla="*/ 9679576 w 12213274"/>
              <a:gd name="connsiteY4" fmla="*/ 6877176 h 6901759"/>
              <a:gd name="connsiteX5" fmla="*/ 10058399 w 12213274"/>
              <a:gd name="connsiteY5" fmla="*/ 5348824 h 6901759"/>
              <a:gd name="connsiteX6" fmla="*/ 4381 w 12213274"/>
              <a:gd name="connsiteY6" fmla="*/ 2642843 h 6901759"/>
              <a:gd name="connsiteX0" fmla="*/ 4381 w 12213274"/>
              <a:gd name="connsiteY0" fmla="*/ 2642843 h 6901759"/>
              <a:gd name="connsiteX1" fmla="*/ 0 w 12213274"/>
              <a:gd name="connsiteY1" fmla="*/ 6114 h 6901759"/>
              <a:gd name="connsiteX2" fmla="*/ 12203820 w 12213274"/>
              <a:gd name="connsiteY2" fmla="*/ 0 h 6901759"/>
              <a:gd name="connsiteX3" fmla="*/ 12213274 w 12213274"/>
              <a:gd name="connsiteY3" fmla="*/ 6860807 h 6901759"/>
              <a:gd name="connsiteX4" fmla="*/ 9679576 w 12213274"/>
              <a:gd name="connsiteY4" fmla="*/ 6877176 h 6901759"/>
              <a:gd name="connsiteX5" fmla="*/ 10058399 w 12213274"/>
              <a:gd name="connsiteY5" fmla="*/ 5348824 h 6901759"/>
              <a:gd name="connsiteX6" fmla="*/ 4381 w 12213274"/>
              <a:gd name="connsiteY6" fmla="*/ 2642843 h 6901759"/>
              <a:gd name="connsiteX0" fmla="*/ 4381 w 12213274"/>
              <a:gd name="connsiteY0" fmla="*/ 2642843 h 6901759"/>
              <a:gd name="connsiteX1" fmla="*/ 0 w 12213274"/>
              <a:gd name="connsiteY1" fmla="*/ 6114 h 6901759"/>
              <a:gd name="connsiteX2" fmla="*/ 12203820 w 12213274"/>
              <a:gd name="connsiteY2" fmla="*/ 0 h 6901759"/>
              <a:gd name="connsiteX3" fmla="*/ 12213274 w 12213274"/>
              <a:gd name="connsiteY3" fmla="*/ 6860807 h 6901759"/>
              <a:gd name="connsiteX4" fmla="*/ 9679576 w 12213274"/>
              <a:gd name="connsiteY4" fmla="*/ 6877176 h 6901759"/>
              <a:gd name="connsiteX5" fmla="*/ 10071462 w 12213274"/>
              <a:gd name="connsiteY5" fmla="*/ 5388012 h 6901759"/>
              <a:gd name="connsiteX6" fmla="*/ 4381 w 12213274"/>
              <a:gd name="connsiteY6" fmla="*/ 2642843 h 6901759"/>
              <a:gd name="connsiteX0" fmla="*/ 4381 w 12213274"/>
              <a:gd name="connsiteY0" fmla="*/ 2668969 h 6901759"/>
              <a:gd name="connsiteX1" fmla="*/ 0 w 12213274"/>
              <a:gd name="connsiteY1" fmla="*/ 6114 h 6901759"/>
              <a:gd name="connsiteX2" fmla="*/ 12203820 w 12213274"/>
              <a:gd name="connsiteY2" fmla="*/ 0 h 6901759"/>
              <a:gd name="connsiteX3" fmla="*/ 12213274 w 12213274"/>
              <a:gd name="connsiteY3" fmla="*/ 6860807 h 6901759"/>
              <a:gd name="connsiteX4" fmla="*/ 9679576 w 12213274"/>
              <a:gd name="connsiteY4" fmla="*/ 6877176 h 6901759"/>
              <a:gd name="connsiteX5" fmla="*/ 10071462 w 12213274"/>
              <a:gd name="connsiteY5" fmla="*/ 5388012 h 6901759"/>
              <a:gd name="connsiteX6" fmla="*/ 4381 w 12213274"/>
              <a:gd name="connsiteY6" fmla="*/ 2668969 h 6901759"/>
              <a:gd name="connsiteX0" fmla="*/ 4381 w 12213274"/>
              <a:gd name="connsiteY0" fmla="*/ 2668969 h 6901759"/>
              <a:gd name="connsiteX1" fmla="*/ 0 w 12213274"/>
              <a:gd name="connsiteY1" fmla="*/ 6114 h 6901759"/>
              <a:gd name="connsiteX2" fmla="*/ 12203820 w 12213274"/>
              <a:gd name="connsiteY2" fmla="*/ 0 h 6901759"/>
              <a:gd name="connsiteX3" fmla="*/ 12213274 w 12213274"/>
              <a:gd name="connsiteY3" fmla="*/ 6860807 h 6901759"/>
              <a:gd name="connsiteX4" fmla="*/ 9679576 w 12213274"/>
              <a:gd name="connsiteY4" fmla="*/ 6877176 h 6901759"/>
              <a:gd name="connsiteX5" fmla="*/ 10084162 w 12213274"/>
              <a:gd name="connsiteY5" fmla="*/ 5375312 h 6901759"/>
              <a:gd name="connsiteX6" fmla="*/ 4381 w 12213274"/>
              <a:gd name="connsiteY6" fmla="*/ 2668969 h 6901759"/>
              <a:gd name="connsiteX0" fmla="*/ 4381 w 12213274"/>
              <a:gd name="connsiteY0" fmla="*/ 2668969 h 6884913"/>
              <a:gd name="connsiteX1" fmla="*/ 0 w 12213274"/>
              <a:gd name="connsiteY1" fmla="*/ 6114 h 6884913"/>
              <a:gd name="connsiteX2" fmla="*/ 12203820 w 12213274"/>
              <a:gd name="connsiteY2" fmla="*/ 0 h 6884913"/>
              <a:gd name="connsiteX3" fmla="*/ 12213274 w 12213274"/>
              <a:gd name="connsiteY3" fmla="*/ 6860807 h 6884913"/>
              <a:gd name="connsiteX4" fmla="*/ 9679576 w 12213274"/>
              <a:gd name="connsiteY4" fmla="*/ 6877176 h 6884913"/>
              <a:gd name="connsiteX5" fmla="*/ 10084162 w 12213274"/>
              <a:gd name="connsiteY5" fmla="*/ 5375312 h 6884913"/>
              <a:gd name="connsiteX6" fmla="*/ 4381 w 12213274"/>
              <a:gd name="connsiteY6" fmla="*/ 2668969 h 6884913"/>
              <a:gd name="connsiteX0" fmla="*/ 4381 w 12204467"/>
              <a:gd name="connsiteY0" fmla="*/ 2668969 h 6881968"/>
              <a:gd name="connsiteX1" fmla="*/ 0 w 12204467"/>
              <a:gd name="connsiteY1" fmla="*/ 6114 h 6881968"/>
              <a:gd name="connsiteX2" fmla="*/ 12203820 w 12204467"/>
              <a:gd name="connsiteY2" fmla="*/ 0 h 6881968"/>
              <a:gd name="connsiteX3" fmla="*/ 12200574 w 12204467"/>
              <a:gd name="connsiteY3" fmla="*/ 6848107 h 6881968"/>
              <a:gd name="connsiteX4" fmla="*/ 9679576 w 12204467"/>
              <a:gd name="connsiteY4" fmla="*/ 6877176 h 6881968"/>
              <a:gd name="connsiteX5" fmla="*/ 10084162 w 12204467"/>
              <a:gd name="connsiteY5" fmla="*/ 5375312 h 6881968"/>
              <a:gd name="connsiteX6" fmla="*/ 4381 w 12204467"/>
              <a:gd name="connsiteY6" fmla="*/ 2668969 h 6881968"/>
              <a:gd name="connsiteX0" fmla="*/ 4381 w 12204467"/>
              <a:gd name="connsiteY0" fmla="*/ 2668969 h 6868301"/>
              <a:gd name="connsiteX1" fmla="*/ 0 w 12204467"/>
              <a:gd name="connsiteY1" fmla="*/ 6114 h 6868301"/>
              <a:gd name="connsiteX2" fmla="*/ 12203820 w 12204467"/>
              <a:gd name="connsiteY2" fmla="*/ 0 h 6868301"/>
              <a:gd name="connsiteX3" fmla="*/ 12200574 w 12204467"/>
              <a:gd name="connsiteY3" fmla="*/ 6848107 h 6868301"/>
              <a:gd name="connsiteX4" fmla="*/ 9679576 w 12204467"/>
              <a:gd name="connsiteY4" fmla="*/ 6858126 h 6868301"/>
              <a:gd name="connsiteX5" fmla="*/ 10084162 w 12204467"/>
              <a:gd name="connsiteY5" fmla="*/ 5375312 h 6868301"/>
              <a:gd name="connsiteX6" fmla="*/ 4381 w 12204467"/>
              <a:gd name="connsiteY6" fmla="*/ 2668969 h 6868301"/>
              <a:gd name="connsiteX0" fmla="*/ 4381 w 12204467"/>
              <a:gd name="connsiteY0" fmla="*/ 2668969 h 6868301"/>
              <a:gd name="connsiteX1" fmla="*/ 0 w 12204467"/>
              <a:gd name="connsiteY1" fmla="*/ 6114 h 6868301"/>
              <a:gd name="connsiteX2" fmla="*/ 12203820 w 12204467"/>
              <a:gd name="connsiteY2" fmla="*/ 0 h 6868301"/>
              <a:gd name="connsiteX3" fmla="*/ 12200574 w 12204467"/>
              <a:gd name="connsiteY3" fmla="*/ 6848107 h 6868301"/>
              <a:gd name="connsiteX4" fmla="*/ 9679576 w 12204467"/>
              <a:gd name="connsiteY4" fmla="*/ 6858126 h 6868301"/>
              <a:gd name="connsiteX5" fmla="*/ 10084162 w 12204467"/>
              <a:gd name="connsiteY5" fmla="*/ 5375312 h 6868301"/>
              <a:gd name="connsiteX6" fmla="*/ 4381 w 12204467"/>
              <a:gd name="connsiteY6" fmla="*/ 2668969 h 686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467" h="6868301">
                <a:moveTo>
                  <a:pt x="4381" y="2668969"/>
                </a:moveTo>
                <a:cubicBezTo>
                  <a:pt x="370" y="1080800"/>
                  <a:pt x="4011" y="1594283"/>
                  <a:pt x="0" y="6114"/>
                </a:cubicBezTo>
                <a:lnTo>
                  <a:pt x="12203820" y="0"/>
                </a:lnTo>
                <a:cubicBezTo>
                  <a:pt x="12206971" y="2286936"/>
                  <a:pt x="12197423" y="4561171"/>
                  <a:pt x="12200574" y="6848107"/>
                </a:cubicBezTo>
                <a:cubicBezTo>
                  <a:pt x="12200739" y="6875336"/>
                  <a:pt x="9679048" y="6871175"/>
                  <a:pt x="9679576" y="6858126"/>
                </a:cubicBezTo>
                <a:cubicBezTo>
                  <a:pt x="10086883" y="5381479"/>
                  <a:pt x="10092870" y="5370957"/>
                  <a:pt x="10084162" y="5375312"/>
                </a:cubicBezTo>
                <a:lnTo>
                  <a:pt x="4381" y="2668969"/>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Slide Number Placeholder 5">
            <a:extLst>
              <a:ext uri="{FF2B5EF4-FFF2-40B4-BE49-F238E27FC236}">
                <a16:creationId xmlns:a16="http://schemas.microsoft.com/office/drawing/2014/main" id="{1374452C-DBBF-4359-803E-2F40B78AD97B}"/>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5" name="Picture 4"/>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1070900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UT19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9D480-F122-4955-9B52-236025FBE0D0}"/>
              </a:ext>
            </a:extLst>
          </p:cNvPr>
          <p:cNvSpPr>
            <a:spLocks noGrp="1"/>
          </p:cNvSpPr>
          <p:nvPr>
            <p:ph type="title"/>
          </p:nvPr>
        </p:nvSpPr>
        <p:spPr>
          <a:xfrm>
            <a:off x="609600" y="365125"/>
            <a:ext cx="109728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5530FBA-AA3D-43AC-89B6-682CCF13B599}"/>
              </a:ext>
            </a:extLst>
          </p:cNvPr>
          <p:cNvSpPr>
            <a:spLocks noGrp="1"/>
          </p:cNvSpPr>
          <p:nvPr>
            <p:ph sz="half" idx="1"/>
          </p:nvPr>
        </p:nvSpPr>
        <p:spPr>
          <a:xfrm>
            <a:off x="609600" y="1825625"/>
            <a:ext cx="5410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A2B9E6-A1AE-4A2C-AE29-BAD7B3139C8C}"/>
              </a:ext>
            </a:extLst>
          </p:cNvPr>
          <p:cNvSpPr>
            <a:spLocks noGrp="1"/>
          </p:cNvSpPr>
          <p:nvPr>
            <p:ph sz="half" idx="2"/>
          </p:nvPr>
        </p:nvSpPr>
        <p:spPr>
          <a:xfrm>
            <a:off x="6172200" y="1825625"/>
            <a:ext cx="5410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EDCA2C7C-6300-43A0-911F-AB2B01E44488}"/>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2919319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941C7-5902-4D75-A40E-9BA38149C8FE}"/>
              </a:ext>
            </a:extLst>
          </p:cNvPr>
          <p:cNvSpPr>
            <a:spLocks noGrp="1"/>
          </p:cNvSpPr>
          <p:nvPr>
            <p:ph type="title"/>
          </p:nvPr>
        </p:nvSpPr>
        <p:spPr>
          <a:xfrm>
            <a:off x="609600" y="2103437"/>
            <a:ext cx="10972800" cy="1325563"/>
          </a:xfrm>
        </p:spPr>
        <p:txBody>
          <a:bodyPr/>
          <a:lstStyle/>
          <a:p>
            <a:r>
              <a:rPr lang="en-US"/>
              <a:t>Click to edit Master title style</a:t>
            </a:r>
          </a:p>
        </p:txBody>
      </p:sp>
      <p:sp>
        <p:nvSpPr>
          <p:cNvPr id="4" name="Slide Number Placeholder 5">
            <a:extLst>
              <a:ext uri="{FF2B5EF4-FFF2-40B4-BE49-F238E27FC236}">
                <a16:creationId xmlns:a16="http://schemas.microsoft.com/office/drawing/2014/main" id="{19E6582D-1D00-43AE-9DF6-EBDF057D0923}"/>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6" name="Picture 5"/>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20164881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T19_Cooper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B98602C-5CF7-45C3-AE90-59D07E66BF8F}"/>
              </a:ext>
            </a:extLst>
          </p:cNvPr>
          <p:cNvSpPr>
            <a:spLocks noGrp="1"/>
          </p:cNvSpPr>
          <p:nvPr>
            <p:ph type="body" sz="quarter" idx="10"/>
          </p:nvPr>
        </p:nvSpPr>
        <p:spPr>
          <a:xfrm>
            <a:off x="304154" y="685800"/>
            <a:ext cx="3734446" cy="5486400"/>
          </a:xfrm>
        </p:spPr>
        <p:txBody>
          <a:bodyPr/>
          <a:lstStyle>
            <a:lvl1pPr marL="457200" indent="-457200">
              <a:buFont typeface="Arial" panose="020B0604020202020204" pitchFamily="34" charset="0"/>
              <a:buChar char="•"/>
              <a:defRPr>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657350" indent="-285750">
              <a:buFont typeface="Arial" panose="020B0604020202020204" pitchFamily="34" charset="0"/>
              <a:buChar char="•"/>
              <a:defRPr>
                <a:solidFill>
                  <a:schemeClr val="tx1"/>
                </a:solidFill>
              </a:defRPr>
            </a:lvl4pPr>
            <a:lvl5pPr marL="2114550" indent="-285750">
              <a:buFont typeface="Arial" panose="020B0604020202020204" pitchFamily="34" charset="0"/>
              <a:buChar cha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89771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UT19_White_Logo on Big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B7FF3CF-7261-4C31-BA96-1D26E5283625}"/>
              </a:ext>
            </a:extLst>
          </p:cNvPr>
          <p:cNvSpPr>
            <a:spLocks noGrp="1"/>
          </p:cNvSpPr>
          <p:nvPr>
            <p:ph type="pic" sz="quarter" idx="10"/>
          </p:nvPr>
        </p:nvSpPr>
        <p:spPr>
          <a:xfrm>
            <a:off x="0" y="0"/>
            <a:ext cx="12192000" cy="6858000"/>
          </a:xfrm>
        </p:spPr>
        <p:txBody>
          <a:bodyPr/>
          <a:lstStyle/>
          <a:p>
            <a:endParaRPr lang="en-US"/>
          </a:p>
        </p:txBody>
      </p:sp>
      <p:pic>
        <p:nvPicPr>
          <p:cNvPr id="7" name="Picture 6">
            <a:hlinkClick r:id="rId2" action="ppaction://hlinkfile"/>
            <a:extLst>
              <a:ext uri="{FF2B5EF4-FFF2-40B4-BE49-F238E27FC236}">
                <a16:creationId xmlns:a16="http://schemas.microsoft.com/office/drawing/2014/main" id="{C60B0648-14A5-499B-87DB-94B43D3F76E8}"/>
              </a:ext>
            </a:extLst>
          </p:cNvPr>
          <p:cNvPicPr>
            <a:picLocks noChangeAspect="1" noChangeArrowheads="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auto">
          <a:xfrm>
            <a:off x="432000" y="360000"/>
            <a:ext cx="3238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B6A01F14-9E55-4FE2-9D20-7628D05FA07D}"/>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417991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T19_Start_02">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AE11-918C-4339-935F-EAD4D46F19B4}"/>
              </a:ext>
            </a:extLst>
          </p:cNvPr>
          <p:cNvSpPr>
            <a:spLocks noGrp="1"/>
          </p:cNvSpPr>
          <p:nvPr>
            <p:ph type="ctrTitle"/>
          </p:nvPr>
        </p:nvSpPr>
        <p:spPr>
          <a:xfrm>
            <a:off x="6096000" y="763200"/>
            <a:ext cx="54864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CC841A59-81A3-402A-97AC-2DE732209968}"/>
              </a:ext>
            </a:extLst>
          </p:cNvPr>
          <p:cNvSpPr>
            <a:spLocks noGrp="1"/>
          </p:cNvSpPr>
          <p:nvPr>
            <p:ph type="subTitle" idx="1"/>
          </p:nvPr>
        </p:nvSpPr>
        <p:spPr>
          <a:xfrm>
            <a:off x="6095999" y="3243600"/>
            <a:ext cx="54864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Date Placeholder 3">
            <a:extLst>
              <a:ext uri="{FF2B5EF4-FFF2-40B4-BE49-F238E27FC236}">
                <a16:creationId xmlns:a16="http://schemas.microsoft.com/office/drawing/2014/main" id="{B4BA0464-189F-412C-B110-2A926862F978}"/>
              </a:ext>
            </a:extLst>
          </p:cNvPr>
          <p:cNvSpPr>
            <a:spLocks noGrp="1"/>
          </p:cNvSpPr>
          <p:nvPr>
            <p:ph type="dt" sz="half" idx="10"/>
          </p:nvPr>
        </p:nvSpPr>
        <p:spPr>
          <a:xfrm>
            <a:off x="6108914" y="6279424"/>
            <a:ext cx="2743200" cy="365125"/>
          </a:xfrm>
        </p:spPr>
        <p:txBody>
          <a:bodyPr/>
          <a:lstStyle>
            <a:lvl1pPr>
              <a:defRPr sz="1600">
                <a:solidFill>
                  <a:schemeClr val="accent1"/>
                </a:solidFill>
              </a:defRPr>
            </a:lvl1pPr>
          </a:lstStyle>
          <a:p>
            <a:pPr>
              <a:defRPr/>
            </a:pPr>
            <a:endParaRPr lang="en-US" dirty="0"/>
          </a:p>
        </p:txBody>
      </p:sp>
      <p:sp>
        <p:nvSpPr>
          <p:cNvPr id="13" name="Text Placeholder 12">
            <a:extLst>
              <a:ext uri="{FF2B5EF4-FFF2-40B4-BE49-F238E27FC236}">
                <a16:creationId xmlns:a16="http://schemas.microsoft.com/office/drawing/2014/main" id="{43F3314B-9362-4A27-934E-2CF2F3EEE076}"/>
              </a:ext>
            </a:extLst>
          </p:cNvPr>
          <p:cNvSpPr>
            <a:spLocks noGrp="1"/>
          </p:cNvSpPr>
          <p:nvPr>
            <p:ph type="body" sz="quarter" idx="11" hasCustomPrompt="1"/>
          </p:nvPr>
        </p:nvSpPr>
        <p:spPr>
          <a:xfrm>
            <a:off x="7727950" y="5029199"/>
            <a:ext cx="3854450" cy="365125"/>
          </a:xfrm>
        </p:spPr>
        <p:txBody>
          <a:bodyPr/>
          <a:lstStyle>
            <a:lvl1pPr marL="0" indent="0">
              <a:buFontTx/>
              <a:buNone/>
              <a:defRPr sz="2400" b="0">
                <a:latin typeface="+mj-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r>
              <a:rPr lang="et-EE" dirty="0" err="1"/>
              <a:t>Your</a:t>
            </a:r>
            <a:r>
              <a:rPr lang="et-EE" dirty="0"/>
              <a:t> </a:t>
            </a:r>
            <a:r>
              <a:rPr lang="et-EE" dirty="0" err="1"/>
              <a:t>Name</a:t>
            </a:r>
            <a:r>
              <a:rPr lang="et-EE" dirty="0"/>
              <a:t> </a:t>
            </a:r>
            <a:r>
              <a:rPr lang="et-EE" dirty="0" err="1"/>
              <a:t>here</a:t>
            </a:r>
            <a:endParaRPr lang="en-US" dirty="0"/>
          </a:p>
        </p:txBody>
      </p:sp>
      <p:sp>
        <p:nvSpPr>
          <p:cNvPr id="14" name="Text Placeholder 12">
            <a:extLst>
              <a:ext uri="{FF2B5EF4-FFF2-40B4-BE49-F238E27FC236}">
                <a16:creationId xmlns:a16="http://schemas.microsoft.com/office/drawing/2014/main" id="{CE299A46-8A25-4182-B9E3-BBD0007CABD3}"/>
              </a:ext>
            </a:extLst>
          </p:cNvPr>
          <p:cNvSpPr>
            <a:spLocks noGrp="1"/>
          </p:cNvSpPr>
          <p:nvPr>
            <p:ph type="body" sz="quarter" idx="12" hasCustomPrompt="1"/>
          </p:nvPr>
        </p:nvSpPr>
        <p:spPr>
          <a:xfrm>
            <a:off x="7727950" y="5507669"/>
            <a:ext cx="3854449" cy="664531"/>
          </a:xfrm>
        </p:spPr>
        <p:txBody>
          <a:bodyPr/>
          <a:lstStyle>
            <a:lvl1pPr marL="0" indent="0">
              <a:buFontTx/>
              <a:buNone/>
              <a:defRPr sz="1800" b="0" cap="all" baseline="0">
                <a:solidFill>
                  <a:srgbClr val="B1B3B3"/>
                </a:solidFill>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r>
              <a:rPr lang="et-EE" dirty="0"/>
              <a:t>YOUR </a:t>
            </a:r>
            <a:r>
              <a:rPr lang="et-EE" dirty="0" err="1"/>
              <a:t>profession</a:t>
            </a:r>
            <a:endParaRPr lang="en-US" dirty="0"/>
          </a:p>
        </p:txBody>
      </p:sp>
      <p:sp>
        <p:nvSpPr>
          <p:cNvPr id="16" name="Picture Placeholder 15">
            <a:extLst>
              <a:ext uri="{FF2B5EF4-FFF2-40B4-BE49-F238E27FC236}">
                <a16:creationId xmlns:a16="http://schemas.microsoft.com/office/drawing/2014/main" id="{37BE9BE2-87D2-4607-9EF1-30AC02D90727}"/>
              </a:ext>
            </a:extLst>
          </p:cNvPr>
          <p:cNvSpPr>
            <a:spLocks noGrp="1"/>
          </p:cNvSpPr>
          <p:nvPr>
            <p:ph type="pic" sz="quarter" idx="13"/>
          </p:nvPr>
        </p:nvSpPr>
        <p:spPr>
          <a:xfrm>
            <a:off x="6096000" y="4806225"/>
            <a:ext cx="1371600" cy="1365975"/>
          </a:xfrm>
        </p:spPr>
        <p:txBody>
          <a:bodyPr/>
          <a:lstStyle>
            <a:lvl1pPr marL="0" indent="0">
              <a:buNone/>
              <a:defRPr sz="1600"/>
            </a:lvl1pPr>
          </a:lstStyle>
          <a:p>
            <a:endParaRPr lang="en-US" dirty="0"/>
          </a:p>
        </p:txBody>
      </p:sp>
      <p:sp>
        <p:nvSpPr>
          <p:cNvPr id="9" name="Slide Number Placeholder 5">
            <a:extLst>
              <a:ext uri="{FF2B5EF4-FFF2-40B4-BE49-F238E27FC236}">
                <a16:creationId xmlns:a16="http://schemas.microsoft.com/office/drawing/2014/main" id="{FB00FEA0-26F5-43E0-AE4F-2C013B1F67E8}"/>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11" name="Picture 10"/>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42938127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UT19_White_Logo on Media">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921B0BF1-218E-4EF1-B1B4-D0D814841655}"/>
              </a:ext>
            </a:extLst>
          </p:cNvPr>
          <p:cNvSpPr>
            <a:spLocks noGrp="1"/>
          </p:cNvSpPr>
          <p:nvPr>
            <p:ph type="media" sz="quarter" idx="10"/>
          </p:nvPr>
        </p:nvSpPr>
        <p:spPr>
          <a:xfrm>
            <a:off x="0" y="0"/>
            <a:ext cx="12192000" cy="6858000"/>
          </a:xfrm>
        </p:spPr>
        <p:txBody>
          <a:bodyPr/>
          <a:lstStyle/>
          <a:p>
            <a:endParaRPr lang="en-US"/>
          </a:p>
        </p:txBody>
      </p:sp>
      <p:pic>
        <p:nvPicPr>
          <p:cNvPr id="7" name="Picture 6">
            <a:hlinkClick r:id="rId2" action="ppaction://hlinkfile"/>
            <a:extLst>
              <a:ext uri="{FF2B5EF4-FFF2-40B4-BE49-F238E27FC236}">
                <a16:creationId xmlns:a16="http://schemas.microsoft.com/office/drawing/2014/main" id="{C60B0648-14A5-499B-87DB-94B43D3F76E8}"/>
              </a:ext>
            </a:extLst>
          </p:cNvPr>
          <p:cNvPicPr>
            <a:picLocks noChangeAspect="1" noChangeArrowheads="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auto">
          <a:xfrm>
            <a:off x="432000" y="360000"/>
            <a:ext cx="3238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B6A01F14-9E55-4FE2-9D20-7628D05FA07D}"/>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528118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UT19_Thank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B98602C-5CF7-45C3-AE90-59D07E66BF8F}"/>
              </a:ext>
            </a:extLst>
          </p:cNvPr>
          <p:cNvSpPr>
            <a:spLocks noGrp="1"/>
          </p:cNvSpPr>
          <p:nvPr>
            <p:ph type="body" sz="quarter" idx="10"/>
          </p:nvPr>
        </p:nvSpPr>
        <p:spPr>
          <a:xfrm>
            <a:off x="304154" y="1371600"/>
            <a:ext cx="3276000" cy="2743200"/>
          </a:xfrm>
        </p:spPr>
        <p:txBody>
          <a:bodyPr/>
          <a:lstStyle>
            <a:lvl1pPr marL="457200" indent="-457200">
              <a:buFont typeface="Arial" panose="020B0604020202020204" pitchFamily="34" charset="0"/>
              <a:buChar char="•"/>
              <a:defRPr>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657350" indent="-285750">
              <a:buFont typeface="Arial" panose="020B0604020202020204" pitchFamily="34" charset="0"/>
              <a:buChar char="•"/>
              <a:defRPr>
                <a:solidFill>
                  <a:schemeClr val="tx1"/>
                </a:solidFill>
              </a:defRPr>
            </a:lvl4pPr>
            <a:lvl5pPr marL="2114550" indent="-285750">
              <a:buFont typeface="Arial" panose="020B0604020202020204" pitchFamily="34" charset="0"/>
              <a:buChar cha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A3B155C1-9AF9-4F62-88B2-05094D420177}"/>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5" name="Picture 4"/>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7821245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UT19_Thanks_Sim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3B155C1-9AF9-4F62-88B2-05094D420177}"/>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
        <p:nvSpPr>
          <p:cNvPr id="5" name="Text Placeholder 9">
            <a:extLst>
              <a:ext uri="{FF2B5EF4-FFF2-40B4-BE49-F238E27FC236}">
                <a16:creationId xmlns:a16="http://schemas.microsoft.com/office/drawing/2014/main" id="{CE0EEA24-B3BC-43F7-8BEE-0C484B779FE4}"/>
              </a:ext>
            </a:extLst>
          </p:cNvPr>
          <p:cNvSpPr>
            <a:spLocks noGrp="1"/>
          </p:cNvSpPr>
          <p:nvPr>
            <p:ph type="body" sz="quarter" idx="10" hasCustomPrompt="1"/>
          </p:nvPr>
        </p:nvSpPr>
        <p:spPr>
          <a:xfrm>
            <a:off x="3352800" y="2766218"/>
            <a:ext cx="5486400" cy="2034382"/>
          </a:xfrm>
        </p:spPr>
        <p:txBody>
          <a:bodyPr/>
          <a:lstStyle>
            <a:lvl1pPr marL="0" indent="0" algn="ctr">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Edit Master text styles</a:t>
            </a:r>
          </a:p>
        </p:txBody>
      </p:sp>
      <p:pic>
        <p:nvPicPr>
          <p:cNvPr id="7" name="Picture 6"/>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4175234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T19_Start_03">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2C500CC-43BC-4E3D-AB37-ABA8E51DD83B}"/>
              </a:ext>
            </a:extLst>
          </p:cNvPr>
          <p:cNvSpPr>
            <a:spLocks noGrp="1"/>
          </p:cNvSpPr>
          <p:nvPr>
            <p:ph type="ctrTitle"/>
          </p:nvPr>
        </p:nvSpPr>
        <p:spPr>
          <a:xfrm>
            <a:off x="4724400" y="457200"/>
            <a:ext cx="6858000" cy="2693600"/>
          </a:xfrm>
        </p:spPr>
        <p:txBody>
          <a:bodyPr anchor="b"/>
          <a:lstStyle>
            <a:lvl1pPr algn="l">
              <a:defRPr sz="6000"/>
            </a:lvl1pPr>
          </a:lstStyle>
          <a:p>
            <a:r>
              <a:rPr lang="en-US" dirty="0"/>
              <a:t>Click to edit Master title style</a:t>
            </a:r>
          </a:p>
        </p:txBody>
      </p:sp>
      <p:sp>
        <p:nvSpPr>
          <p:cNvPr id="12" name="Subtitle 2">
            <a:extLst>
              <a:ext uri="{FF2B5EF4-FFF2-40B4-BE49-F238E27FC236}">
                <a16:creationId xmlns:a16="http://schemas.microsoft.com/office/drawing/2014/main" id="{87AD5E3E-F81E-4B39-B414-83E7012B365D}"/>
              </a:ext>
            </a:extLst>
          </p:cNvPr>
          <p:cNvSpPr>
            <a:spLocks noGrp="1"/>
          </p:cNvSpPr>
          <p:nvPr>
            <p:ph type="subTitle" idx="1"/>
          </p:nvPr>
        </p:nvSpPr>
        <p:spPr>
          <a:xfrm>
            <a:off x="4724399" y="3243600"/>
            <a:ext cx="6858000" cy="22428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5" name="Date Placeholder 3">
            <a:extLst>
              <a:ext uri="{FF2B5EF4-FFF2-40B4-BE49-F238E27FC236}">
                <a16:creationId xmlns:a16="http://schemas.microsoft.com/office/drawing/2014/main" id="{0A3874ED-D425-4FC7-9A25-B3D036F48BFC}"/>
              </a:ext>
            </a:extLst>
          </p:cNvPr>
          <p:cNvSpPr>
            <a:spLocks noGrp="1"/>
          </p:cNvSpPr>
          <p:nvPr>
            <p:ph type="dt" sz="half" idx="10"/>
          </p:nvPr>
        </p:nvSpPr>
        <p:spPr>
          <a:xfrm>
            <a:off x="4724399" y="6279424"/>
            <a:ext cx="4127715" cy="365125"/>
          </a:xfrm>
        </p:spPr>
        <p:txBody>
          <a:bodyPr/>
          <a:lstStyle>
            <a:lvl1pPr>
              <a:defRPr sz="1600">
                <a:solidFill>
                  <a:schemeClr val="accent1"/>
                </a:solidFill>
              </a:defRPr>
            </a:lvl1pPr>
          </a:lstStyle>
          <a:p>
            <a:pPr>
              <a:defRPr/>
            </a:pPr>
            <a:endParaRPr lang="en-US" dirty="0"/>
          </a:p>
        </p:txBody>
      </p:sp>
      <p:sp>
        <p:nvSpPr>
          <p:cNvPr id="17" name="Slide Number Placeholder 5">
            <a:extLst>
              <a:ext uri="{FF2B5EF4-FFF2-40B4-BE49-F238E27FC236}">
                <a16:creationId xmlns:a16="http://schemas.microsoft.com/office/drawing/2014/main" id="{111E844B-CEEB-4C36-BD37-A5FFB8F34FB7}"/>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7" name="Picture 6"/>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2294804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T19_Start_04">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AE11-918C-4339-935F-EAD4D46F19B4}"/>
              </a:ext>
            </a:extLst>
          </p:cNvPr>
          <p:cNvSpPr>
            <a:spLocks noGrp="1"/>
          </p:cNvSpPr>
          <p:nvPr>
            <p:ph type="ctrTitle"/>
          </p:nvPr>
        </p:nvSpPr>
        <p:spPr>
          <a:xfrm>
            <a:off x="4038600" y="1338130"/>
            <a:ext cx="7543799" cy="181267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CC841A59-81A3-402A-97AC-2DE732209968}"/>
              </a:ext>
            </a:extLst>
          </p:cNvPr>
          <p:cNvSpPr>
            <a:spLocks noGrp="1"/>
          </p:cNvSpPr>
          <p:nvPr>
            <p:ph type="subTitle" idx="1"/>
          </p:nvPr>
        </p:nvSpPr>
        <p:spPr>
          <a:xfrm>
            <a:off x="4038600" y="3243600"/>
            <a:ext cx="75438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Date Placeholder 3">
            <a:extLst>
              <a:ext uri="{FF2B5EF4-FFF2-40B4-BE49-F238E27FC236}">
                <a16:creationId xmlns:a16="http://schemas.microsoft.com/office/drawing/2014/main" id="{B4BA0464-189F-412C-B110-2A926862F978}"/>
              </a:ext>
            </a:extLst>
          </p:cNvPr>
          <p:cNvSpPr>
            <a:spLocks noGrp="1"/>
          </p:cNvSpPr>
          <p:nvPr>
            <p:ph type="dt" sz="half" idx="10"/>
          </p:nvPr>
        </p:nvSpPr>
        <p:spPr>
          <a:xfrm>
            <a:off x="4038597" y="6279425"/>
            <a:ext cx="2070318" cy="349976"/>
          </a:xfrm>
        </p:spPr>
        <p:txBody>
          <a:bodyPr/>
          <a:lstStyle>
            <a:lvl1pPr>
              <a:defRPr sz="1600">
                <a:solidFill>
                  <a:schemeClr val="accent1"/>
                </a:solidFill>
              </a:defRPr>
            </a:lvl1pPr>
          </a:lstStyle>
          <a:p>
            <a:pPr>
              <a:defRPr/>
            </a:pPr>
            <a:endParaRPr lang="en-US" dirty="0"/>
          </a:p>
        </p:txBody>
      </p:sp>
      <p:sp>
        <p:nvSpPr>
          <p:cNvPr id="13" name="Text Placeholder 12">
            <a:extLst>
              <a:ext uri="{FF2B5EF4-FFF2-40B4-BE49-F238E27FC236}">
                <a16:creationId xmlns:a16="http://schemas.microsoft.com/office/drawing/2014/main" id="{43F3314B-9362-4A27-934E-2CF2F3EEE076}"/>
              </a:ext>
            </a:extLst>
          </p:cNvPr>
          <p:cNvSpPr>
            <a:spLocks noGrp="1"/>
          </p:cNvSpPr>
          <p:nvPr>
            <p:ph type="body" sz="quarter" idx="11" hasCustomPrompt="1"/>
          </p:nvPr>
        </p:nvSpPr>
        <p:spPr>
          <a:xfrm>
            <a:off x="4038598" y="5029199"/>
            <a:ext cx="7543800" cy="371246"/>
          </a:xfrm>
        </p:spPr>
        <p:txBody>
          <a:bodyPr/>
          <a:lstStyle>
            <a:lvl1pPr marL="0" indent="0">
              <a:buFontTx/>
              <a:buNone/>
              <a:defRPr sz="2400" b="0">
                <a:latin typeface="+mj-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r>
              <a:rPr lang="et-EE" dirty="0" err="1"/>
              <a:t>Your</a:t>
            </a:r>
            <a:r>
              <a:rPr lang="et-EE" dirty="0"/>
              <a:t> </a:t>
            </a:r>
            <a:r>
              <a:rPr lang="et-EE" dirty="0" err="1"/>
              <a:t>Name</a:t>
            </a:r>
            <a:r>
              <a:rPr lang="et-EE" dirty="0"/>
              <a:t> </a:t>
            </a:r>
            <a:r>
              <a:rPr lang="et-EE" dirty="0" err="1"/>
              <a:t>here</a:t>
            </a:r>
            <a:endParaRPr lang="en-US" dirty="0"/>
          </a:p>
        </p:txBody>
      </p:sp>
      <p:sp>
        <p:nvSpPr>
          <p:cNvPr id="14" name="Text Placeholder 12">
            <a:extLst>
              <a:ext uri="{FF2B5EF4-FFF2-40B4-BE49-F238E27FC236}">
                <a16:creationId xmlns:a16="http://schemas.microsoft.com/office/drawing/2014/main" id="{CE299A46-8A25-4182-B9E3-BBD0007CABD3}"/>
              </a:ext>
            </a:extLst>
          </p:cNvPr>
          <p:cNvSpPr>
            <a:spLocks noGrp="1"/>
          </p:cNvSpPr>
          <p:nvPr>
            <p:ph type="body" sz="quarter" idx="12" hasCustomPrompt="1"/>
          </p:nvPr>
        </p:nvSpPr>
        <p:spPr>
          <a:xfrm>
            <a:off x="4038597" y="5507669"/>
            <a:ext cx="7543801" cy="664531"/>
          </a:xfrm>
        </p:spPr>
        <p:txBody>
          <a:bodyPr/>
          <a:lstStyle>
            <a:lvl1pPr marL="0" indent="0">
              <a:buFontTx/>
              <a:buNone/>
              <a:defRPr sz="1800" b="0" cap="all" baseline="0">
                <a:solidFill>
                  <a:srgbClr val="B1B3B3"/>
                </a:solidFill>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r>
              <a:rPr lang="et-EE" dirty="0"/>
              <a:t>YOUR </a:t>
            </a:r>
            <a:r>
              <a:rPr lang="et-EE" dirty="0" err="1"/>
              <a:t>profession</a:t>
            </a:r>
            <a:endParaRPr lang="en-US" dirty="0"/>
          </a:p>
        </p:txBody>
      </p:sp>
      <p:sp>
        <p:nvSpPr>
          <p:cNvPr id="9" name="Picture Placeholder 15">
            <a:extLst>
              <a:ext uri="{FF2B5EF4-FFF2-40B4-BE49-F238E27FC236}">
                <a16:creationId xmlns:a16="http://schemas.microsoft.com/office/drawing/2014/main" id="{58E1C34A-6EC6-4BCF-BEAC-BE1AAFCC3023}"/>
              </a:ext>
            </a:extLst>
          </p:cNvPr>
          <p:cNvSpPr>
            <a:spLocks noGrp="1"/>
          </p:cNvSpPr>
          <p:nvPr>
            <p:ph type="pic" sz="quarter" idx="13"/>
          </p:nvPr>
        </p:nvSpPr>
        <p:spPr>
          <a:xfrm>
            <a:off x="2438400" y="4806225"/>
            <a:ext cx="1371600" cy="1365975"/>
          </a:xfrm>
        </p:spPr>
        <p:txBody>
          <a:bodyPr/>
          <a:lstStyle>
            <a:lvl1pPr marL="0" indent="0">
              <a:buNone/>
              <a:defRPr sz="1600"/>
            </a:lvl1pPr>
          </a:lstStyle>
          <a:p>
            <a:endParaRPr lang="en-US" dirty="0"/>
          </a:p>
        </p:txBody>
      </p:sp>
      <p:sp>
        <p:nvSpPr>
          <p:cNvPr id="10" name="Slide Number Placeholder 5">
            <a:extLst>
              <a:ext uri="{FF2B5EF4-FFF2-40B4-BE49-F238E27FC236}">
                <a16:creationId xmlns:a16="http://schemas.microsoft.com/office/drawing/2014/main" id="{9B2E460E-E06F-4758-B53F-7F3D23D193E2}"/>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12" name="Picture 11"/>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1314152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UT19_Section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AE11-918C-4339-935F-EAD4D46F19B4}"/>
              </a:ext>
            </a:extLst>
          </p:cNvPr>
          <p:cNvSpPr>
            <a:spLocks noGrp="1"/>
          </p:cNvSpPr>
          <p:nvPr>
            <p:ph type="ctrTitle"/>
          </p:nvPr>
        </p:nvSpPr>
        <p:spPr>
          <a:xfrm>
            <a:off x="4038599" y="847725"/>
            <a:ext cx="7543801" cy="2870199"/>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CC841A59-81A3-402A-97AC-2DE732209968}"/>
              </a:ext>
            </a:extLst>
          </p:cNvPr>
          <p:cNvSpPr>
            <a:spLocks noGrp="1"/>
          </p:cNvSpPr>
          <p:nvPr>
            <p:ph type="subTitle" idx="1"/>
          </p:nvPr>
        </p:nvSpPr>
        <p:spPr>
          <a:xfrm>
            <a:off x="4038599" y="3810000"/>
            <a:ext cx="7543802" cy="23622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Slide Number Placeholder 5">
            <a:extLst>
              <a:ext uri="{FF2B5EF4-FFF2-40B4-BE49-F238E27FC236}">
                <a16:creationId xmlns:a16="http://schemas.microsoft.com/office/drawing/2014/main" id="{3AA916E9-F087-4FBE-94E2-5BBEA79EEA73}"/>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4" name="Picture 3"/>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111105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UT19_Sectionhead Blu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AE11-918C-4339-935F-EAD4D46F19B4}"/>
              </a:ext>
            </a:extLst>
          </p:cNvPr>
          <p:cNvSpPr>
            <a:spLocks noGrp="1"/>
          </p:cNvSpPr>
          <p:nvPr>
            <p:ph type="ctrTitle"/>
          </p:nvPr>
        </p:nvSpPr>
        <p:spPr>
          <a:xfrm>
            <a:off x="4039200" y="847725"/>
            <a:ext cx="7479901" cy="2870199"/>
          </a:xfrm>
        </p:spPr>
        <p:txBody>
          <a:bodyPr anchor="b"/>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CC841A59-81A3-402A-97AC-2DE732209968}"/>
              </a:ext>
            </a:extLst>
          </p:cNvPr>
          <p:cNvSpPr>
            <a:spLocks noGrp="1"/>
          </p:cNvSpPr>
          <p:nvPr>
            <p:ph type="subTitle" idx="1"/>
          </p:nvPr>
        </p:nvSpPr>
        <p:spPr>
          <a:xfrm>
            <a:off x="4039200" y="3810000"/>
            <a:ext cx="7479902" cy="2362200"/>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76DEA9CA-D5C2-41E8-AC9B-30436F4418BC}"/>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pic>
        <p:nvPicPr>
          <p:cNvPr id="5" name="Picture 4">
            <a:extLst>
              <a:ext uri="{FF2B5EF4-FFF2-40B4-BE49-F238E27FC236}">
                <a16:creationId xmlns:a16="http://schemas.microsoft.com/office/drawing/2014/main" id="{DD7580D0-7F73-4FC7-B0B1-6F83E479C5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0" y="151200"/>
            <a:ext cx="4221240" cy="1129505"/>
          </a:xfrm>
          <a:prstGeom prst="rect">
            <a:avLst/>
          </a:prstGeom>
        </p:spPr>
      </p:pic>
    </p:spTree>
    <p:extLst>
      <p:ext uri="{BB962C8B-B14F-4D97-AF65-F5344CB8AC3E}">
        <p14:creationId xmlns:p14="http://schemas.microsoft.com/office/powerpoint/2010/main" val="2156398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T19_Imag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0917C-B12D-46C7-B6BB-0C34E7D65CC1}"/>
              </a:ext>
            </a:extLst>
          </p:cNvPr>
          <p:cNvSpPr>
            <a:spLocks noGrp="1"/>
          </p:cNvSpPr>
          <p:nvPr>
            <p:ph type="title"/>
          </p:nvPr>
        </p:nvSpPr>
        <p:spPr>
          <a:xfrm>
            <a:off x="4038600" y="365125"/>
            <a:ext cx="7543800" cy="1325563"/>
          </a:xfrm>
        </p:spPr>
        <p:txBody>
          <a:bodyPr/>
          <a:lstStyle/>
          <a:p>
            <a:r>
              <a:rPr lang="en-US" dirty="0"/>
              <a:t>Click to edit Master title style</a:t>
            </a:r>
          </a:p>
        </p:txBody>
      </p:sp>
      <p:sp>
        <p:nvSpPr>
          <p:cNvPr id="10" name="Text Placeholder 9">
            <a:extLst>
              <a:ext uri="{FF2B5EF4-FFF2-40B4-BE49-F238E27FC236}">
                <a16:creationId xmlns:a16="http://schemas.microsoft.com/office/drawing/2014/main" id="{2B98602C-5CF7-45C3-AE90-59D07E66BF8F}"/>
              </a:ext>
            </a:extLst>
          </p:cNvPr>
          <p:cNvSpPr>
            <a:spLocks noGrp="1"/>
          </p:cNvSpPr>
          <p:nvPr>
            <p:ph type="body" sz="quarter" idx="10"/>
          </p:nvPr>
        </p:nvSpPr>
        <p:spPr>
          <a:xfrm>
            <a:off x="4038600" y="1828800"/>
            <a:ext cx="7543800" cy="4343400"/>
          </a:xfrm>
        </p:spPr>
        <p:txBody>
          <a:bodyPr/>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5F9D15BD-9655-41C0-BC62-AA861D9BDDF8}"/>
              </a:ext>
            </a:extLst>
          </p:cNvPr>
          <p:cNvSpPr>
            <a:spLocks noGrp="1"/>
          </p:cNvSpPr>
          <p:nvPr>
            <p:ph type="pic" sz="quarter" idx="11"/>
          </p:nvPr>
        </p:nvSpPr>
        <p:spPr>
          <a:xfrm>
            <a:off x="0" y="0"/>
            <a:ext cx="3810000" cy="6858000"/>
          </a:xfrm>
        </p:spPr>
        <p:txBody>
          <a:bodyPr/>
          <a:lstStyle>
            <a:lvl1pPr marL="0" indent="0">
              <a:buNone/>
              <a:defRPr/>
            </a:lvl1pPr>
          </a:lstStyle>
          <a:p>
            <a:endParaRPr lang="en-US" dirty="0"/>
          </a:p>
        </p:txBody>
      </p:sp>
      <p:sp>
        <p:nvSpPr>
          <p:cNvPr id="5" name="Slide Number Placeholder 5">
            <a:extLst>
              <a:ext uri="{FF2B5EF4-FFF2-40B4-BE49-F238E27FC236}">
                <a16:creationId xmlns:a16="http://schemas.microsoft.com/office/drawing/2014/main" id="{607F442F-6A44-4B33-8CF9-CAAB41F3F40E}"/>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18851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T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0917C-B12D-46C7-B6BB-0C34E7D65CC1}"/>
              </a:ext>
            </a:extLst>
          </p:cNvPr>
          <p:cNvSpPr>
            <a:spLocks noGrp="1"/>
          </p:cNvSpPr>
          <p:nvPr>
            <p:ph type="title"/>
          </p:nvPr>
        </p:nvSpPr>
        <p:spPr>
          <a:xfrm>
            <a:off x="609600" y="381000"/>
            <a:ext cx="10972800" cy="685800"/>
          </a:xfrm>
        </p:spPr>
        <p:txBody>
          <a:bodyPr/>
          <a:lstStyle/>
          <a:p>
            <a:r>
              <a:rPr lang="en-US" dirty="0"/>
              <a:t>Click to edit Master title style</a:t>
            </a:r>
          </a:p>
        </p:txBody>
      </p:sp>
      <p:sp>
        <p:nvSpPr>
          <p:cNvPr id="10" name="Text Placeholder 9">
            <a:extLst>
              <a:ext uri="{FF2B5EF4-FFF2-40B4-BE49-F238E27FC236}">
                <a16:creationId xmlns:a16="http://schemas.microsoft.com/office/drawing/2014/main" id="{2B98602C-5CF7-45C3-AE90-59D07E66BF8F}"/>
              </a:ext>
            </a:extLst>
          </p:cNvPr>
          <p:cNvSpPr>
            <a:spLocks noGrp="1"/>
          </p:cNvSpPr>
          <p:nvPr>
            <p:ph type="body" sz="quarter" idx="10"/>
          </p:nvPr>
        </p:nvSpPr>
        <p:spPr>
          <a:xfrm>
            <a:off x="609600" y="1219200"/>
            <a:ext cx="10972800" cy="4953000"/>
          </a:xfrm>
        </p:spPr>
        <p:txBody>
          <a:bodyPr/>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607F442F-6A44-4B33-8CF9-CAAB41F3F40E}"/>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3779996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T19_Title and Content_Blue">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2EE96BF-B884-414B-8D90-BCBCCEB29F95}"/>
              </a:ext>
            </a:extLst>
          </p:cNvPr>
          <p:cNvSpPr>
            <a:spLocks noGrp="1"/>
          </p:cNvSpPr>
          <p:nvPr>
            <p:ph type="title"/>
          </p:nvPr>
        </p:nvSpPr>
        <p:spPr>
          <a:xfrm>
            <a:off x="609600" y="381000"/>
            <a:ext cx="10972800" cy="685800"/>
          </a:xfrm>
        </p:spPr>
        <p:txBody>
          <a:bodyPr/>
          <a:lstStyle>
            <a:lvl1pPr>
              <a:defRPr>
                <a:solidFill>
                  <a:schemeClr val="bg1"/>
                </a:solidFill>
              </a:defRPr>
            </a:lvl1pPr>
          </a:lstStyle>
          <a:p>
            <a:r>
              <a:rPr lang="en-US" dirty="0"/>
              <a:t>Click to edit Master title style</a:t>
            </a:r>
          </a:p>
        </p:txBody>
      </p:sp>
      <p:sp>
        <p:nvSpPr>
          <p:cNvPr id="7" name="Text Placeholder 9">
            <a:extLst>
              <a:ext uri="{FF2B5EF4-FFF2-40B4-BE49-F238E27FC236}">
                <a16:creationId xmlns:a16="http://schemas.microsoft.com/office/drawing/2014/main" id="{40A666D5-2455-4C9C-A088-2915FA4160AB}"/>
              </a:ext>
            </a:extLst>
          </p:cNvPr>
          <p:cNvSpPr>
            <a:spLocks noGrp="1"/>
          </p:cNvSpPr>
          <p:nvPr>
            <p:ph type="body" sz="quarter" idx="10"/>
          </p:nvPr>
        </p:nvSpPr>
        <p:spPr>
          <a:xfrm>
            <a:off x="609600" y="1219200"/>
            <a:ext cx="10972800" cy="4953000"/>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a:extLst>
              <a:ext uri="{FF2B5EF4-FFF2-40B4-BE49-F238E27FC236}">
                <a16:creationId xmlns:a16="http://schemas.microsoft.com/office/drawing/2014/main" id="{E26696AE-CD0B-4693-ABFF-D6DFD14FDDFC}"/>
              </a:ext>
            </a:extLst>
          </p:cNvPr>
          <p:cNvSpPr>
            <a:spLocks noGrp="1"/>
          </p:cNvSpPr>
          <p:nvPr>
            <p:ph type="sldNum" sz="quarter" idx="4"/>
          </p:nvPr>
        </p:nvSpPr>
        <p:spPr>
          <a:xfrm>
            <a:off x="10210800" y="6279423"/>
            <a:ext cx="1371600" cy="365125"/>
          </a:xfrm>
          <a:prstGeom prst="rect">
            <a:avLst/>
          </a:prstGeom>
          <a:noFill/>
        </p:spPr>
        <p:txBody>
          <a:bodyPr vert="horz" lIns="91440" tIns="45720" rIns="91440" bIns="45720" rtlCol="0" anchor="ctr"/>
          <a:lstStyle>
            <a:lvl1pPr algn="r" eaLnBrk="1" fontAlgn="auto" hangingPunct="1">
              <a:spcBef>
                <a:spcPts val="0"/>
              </a:spcBef>
              <a:spcAft>
                <a:spcPts val="0"/>
              </a:spcAft>
              <a:defRPr lang="en-US" sz="1600" smtClean="0">
                <a:solidFill>
                  <a:srgbClr val="B1B3B3"/>
                </a:solidFill>
              </a:defRPr>
            </a:lvl1pPr>
          </a:lstStyle>
          <a:p>
            <a:pPr>
              <a:defRPr/>
            </a:pPr>
            <a:fld id="{DADBB38E-37F0-4099-9E14-30415241E9AC}" type="slidenum">
              <a:rPr lang="en-US" smtClean="0"/>
              <a:pPr>
                <a:defRPr/>
              </a:pPr>
              <a:t>‹#›</a:t>
            </a:fld>
            <a:endParaRPr lang="en-US" dirty="0"/>
          </a:p>
        </p:txBody>
      </p:sp>
    </p:spTree>
    <p:extLst>
      <p:ext uri="{BB962C8B-B14F-4D97-AF65-F5344CB8AC3E}">
        <p14:creationId xmlns:p14="http://schemas.microsoft.com/office/powerpoint/2010/main" val="1265335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D8A841E-D890-4E99-9E1F-0DB70974BEDC}"/>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1639F06-EA6C-4DE7-9585-BB74C1D86EC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a:extLst>
              <a:ext uri="{FF2B5EF4-FFF2-40B4-BE49-F238E27FC236}">
                <a16:creationId xmlns:a16="http://schemas.microsoft.com/office/drawing/2014/main" id="{274CBB18-A9BE-4E26-AEF0-685B460BE6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BADC2685-CBD5-44D1-8549-850B27C75D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2E3CEBC4-24A6-4347-B47E-79B2708B9B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DADBB38E-37F0-4099-9E14-30415241E9A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1" r:id="rId1"/>
    <p:sldLayoutId id="2147483726" r:id="rId2"/>
    <p:sldLayoutId id="2147483727" r:id="rId3"/>
    <p:sldLayoutId id="2147483713" r:id="rId4"/>
    <p:sldLayoutId id="2147483712" r:id="rId5"/>
    <p:sldLayoutId id="2147483714" r:id="rId6"/>
    <p:sldLayoutId id="2147483703" r:id="rId7"/>
    <p:sldLayoutId id="2147483724" r:id="rId8"/>
    <p:sldLayoutId id="2147483728" r:id="rId9"/>
    <p:sldLayoutId id="2147483716" r:id="rId10"/>
    <p:sldLayoutId id="2147483719" r:id="rId11"/>
    <p:sldLayoutId id="2147483720" r:id="rId12"/>
    <p:sldLayoutId id="2147483723" r:id="rId13"/>
    <p:sldLayoutId id="2147483715" r:id="rId14"/>
    <p:sldLayoutId id="2147483704" r:id="rId15"/>
    <p:sldLayoutId id="2147483705" r:id="rId16"/>
    <p:sldLayoutId id="2147483707" r:id="rId17"/>
    <p:sldLayoutId id="2147483722" r:id="rId18"/>
    <p:sldLayoutId id="2147483717" r:id="rId19"/>
    <p:sldLayoutId id="2147483725" r:id="rId20"/>
    <p:sldLayoutId id="2147483721" r:id="rId21"/>
    <p:sldLayoutId id="2147483729" r:id="rId22"/>
  </p:sldLayoutIdLst>
  <p:hf hdr="0" ft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ubik Bold" panose="00000800000000000000" pitchFamily="2" charset="-79"/>
        </a:defRPr>
      </a:lvl2pPr>
      <a:lvl3pPr algn="l" rtl="0" eaLnBrk="0" fontAlgn="base" hangingPunct="0">
        <a:lnSpc>
          <a:spcPct val="90000"/>
        </a:lnSpc>
        <a:spcBef>
          <a:spcPct val="0"/>
        </a:spcBef>
        <a:spcAft>
          <a:spcPct val="0"/>
        </a:spcAft>
        <a:defRPr sz="4400">
          <a:solidFill>
            <a:schemeClr val="tx1"/>
          </a:solidFill>
          <a:latin typeface="Rubik Bold" panose="00000800000000000000" pitchFamily="2" charset="-79"/>
        </a:defRPr>
      </a:lvl3pPr>
      <a:lvl4pPr algn="l" rtl="0" eaLnBrk="0" fontAlgn="base" hangingPunct="0">
        <a:lnSpc>
          <a:spcPct val="90000"/>
        </a:lnSpc>
        <a:spcBef>
          <a:spcPct val="0"/>
        </a:spcBef>
        <a:spcAft>
          <a:spcPct val="0"/>
        </a:spcAft>
        <a:defRPr sz="4400">
          <a:solidFill>
            <a:schemeClr val="tx1"/>
          </a:solidFill>
          <a:latin typeface="Rubik Bold" panose="00000800000000000000" pitchFamily="2" charset="-79"/>
        </a:defRPr>
      </a:lvl4pPr>
      <a:lvl5pPr algn="l" rtl="0" eaLnBrk="0" fontAlgn="base" hangingPunct="0">
        <a:lnSpc>
          <a:spcPct val="90000"/>
        </a:lnSpc>
        <a:spcBef>
          <a:spcPct val="0"/>
        </a:spcBef>
        <a:spcAft>
          <a:spcPct val="0"/>
        </a:spcAft>
        <a:defRPr sz="4400">
          <a:solidFill>
            <a:schemeClr val="tx1"/>
          </a:solidFill>
          <a:latin typeface="Rubik Bold" panose="00000800000000000000" pitchFamily="2" charset="-79"/>
        </a:defRPr>
      </a:lvl5pPr>
      <a:lvl6pPr marL="457200" algn="l" rtl="0" fontAlgn="base">
        <a:lnSpc>
          <a:spcPct val="90000"/>
        </a:lnSpc>
        <a:spcBef>
          <a:spcPct val="0"/>
        </a:spcBef>
        <a:spcAft>
          <a:spcPct val="0"/>
        </a:spcAft>
        <a:defRPr sz="4400">
          <a:solidFill>
            <a:schemeClr val="tx1"/>
          </a:solidFill>
          <a:latin typeface="Rubik Bold" panose="00000800000000000000" pitchFamily="2" charset="-79"/>
        </a:defRPr>
      </a:lvl6pPr>
      <a:lvl7pPr marL="914400" algn="l" rtl="0" fontAlgn="base">
        <a:lnSpc>
          <a:spcPct val="90000"/>
        </a:lnSpc>
        <a:spcBef>
          <a:spcPct val="0"/>
        </a:spcBef>
        <a:spcAft>
          <a:spcPct val="0"/>
        </a:spcAft>
        <a:defRPr sz="4400">
          <a:solidFill>
            <a:schemeClr val="tx1"/>
          </a:solidFill>
          <a:latin typeface="Rubik Bold" panose="00000800000000000000" pitchFamily="2" charset="-79"/>
        </a:defRPr>
      </a:lvl7pPr>
      <a:lvl8pPr marL="1371600" algn="l" rtl="0" fontAlgn="base">
        <a:lnSpc>
          <a:spcPct val="90000"/>
        </a:lnSpc>
        <a:spcBef>
          <a:spcPct val="0"/>
        </a:spcBef>
        <a:spcAft>
          <a:spcPct val="0"/>
        </a:spcAft>
        <a:defRPr sz="4400">
          <a:solidFill>
            <a:schemeClr val="tx1"/>
          </a:solidFill>
          <a:latin typeface="Rubik Bold" panose="00000800000000000000" pitchFamily="2" charset="-79"/>
        </a:defRPr>
      </a:lvl8pPr>
      <a:lvl9pPr marL="1828800" algn="l" rtl="0" fontAlgn="base">
        <a:lnSpc>
          <a:spcPct val="90000"/>
        </a:lnSpc>
        <a:spcBef>
          <a:spcPct val="0"/>
        </a:spcBef>
        <a:spcAft>
          <a:spcPct val="0"/>
        </a:spcAft>
        <a:defRPr sz="4400">
          <a:solidFill>
            <a:schemeClr val="tx1"/>
          </a:solidFill>
          <a:latin typeface="Rubik Bold" panose="00000800000000000000" pitchFamily="2" charset="-79"/>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D2DCB0B-5AA7-48CC-BA52-4DF6BBBE1600}"/>
              </a:ext>
            </a:extLst>
          </p:cNvPr>
          <p:cNvSpPr>
            <a:spLocks noGrp="1"/>
          </p:cNvSpPr>
          <p:nvPr>
            <p:ph type="ctrTitle"/>
          </p:nvPr>
        </p:nvSpPr>
        <p:spPr>
          <a:xfrm>
            <a:off x="6096000" y="763200"/>
            <a:ext cx="5486400" cy="3913188"/>
          </a:xfrm>
        </p:spPr>
        <p:txBody>
          <a:bodyPr/>
          <a:lstStyle/>
          <a:p>
            <a:r>
              <a:rPr lang="et-EE" dirty="0"/>
              <a:t>Kas me julgeme vältida omaenda vigu.</a:t>
            </a:r>
            <a:endParaRPr lang="en-US" dirty="0"/>
          </a:p>
        </p:txBody>
      </p:sp>
      <p:sp>
        <p:nvSpPr>
          <p:cNvPr id="14" name="Subtitle 13">
            <a:extLst>
              <a:ext uri="{FF2B5EF4-FFF2-40B4-BE49-F238E27FC236}">
                <a16:creationId xmlns:a16="http://schemas.microsoft.com/office/drawing/2014/main" id="{3D8284BB-255B-470B-A5C5-EBF9EDA3CDC0}"/>
              </a:ext>
            </a:extLst>
          </p:cNvPr>
          <p:cNvSpPr>
            <a:spLocks noGrp="1"/>
          </p:cNvSpPr>
          <p:nvPr>
            <p:ph type="subTitle" idx="1"/>
          </p:nvPr>
        </p:nvSpPr>
        <p:spPr/>
        <p:txBody>
          <a:bodyPr/>
          <a:lstStyle/>
          <a:p>
            <a:endParaRPr lang="et-EE" dirty="0"/>
          </a:p>
        </p:txBody>
      </p:sp>
      <p:sp>
        <p:nvSpPr>
          <p:cNvPr id="15" name="Text Placeholder 14">
            <a:extLst>
              <a:ext uri="{FF2B5EF4-FFF2-40B4-BE49-F238E27FC236}">
                <a16:creationId xmlns:a16="http://schemas.microsoft.com/office/drawing/2014/main" id="{5EB4278F-2789-4086-864B-97EC652BBCE6}"/>
              </a:ext>
            </a:extLst>
          </p:cNvPr>
          <p:cNvSpPr>
            <a:spLocks noGrp="1"/>
          </p:cNvSpPr>
          <p:nvPr>
            <p:ph type="body" sz="quarter" idx="11"/>
          </p:nvPr>
        </p:nvSpPr>
        <p:spPr>
          <a:xfrm>
            <a:off x="7727950" y="5181599"/>
            <a:ext cx="3854450" cy="1097823"/>
          </a:xfrm>
        </p:spPr>
        <p:txBody>
          <a:bodyPr/>
          <a:lstStyle/>
          <a:p>
            <a:r>
              <a:rPr lang="et-EE" dirty="0"/>
              <a:t>Rainer Saks</a:t>
            </a:r>
            <a:endParaRPr lang="en-US" dirty="0"/>
          </a:p>
        </p:txBody>
      </p:sp>
      <p:sp>
        <p:nvSpPr>
          <p:cNvPr id="16" name="Text Placeholder 15">
            <a:extLst>
              <a:ext uri="{FF2B5EF4-FFF2-40B4-BE49-F238E27FC236}">
                <a16:creationId xmlns:a16="http://schemas.microsoft.com/office/drawing/2014/main" id="{F430F86C-2F0F-4536-B78F-516E99E85639}"/>
              </a:ext>
            </a:extLst>
          </p:cNvPr>
          <p:cNvSpPr>
            <a:spLocks noGrp="1"/>
          </p:cNvSpPr>
          <p:nvPr>
            <p:ph type="body" sz="quarter" idx="12"/>
          </p:nvPr>
        </p:nvSpPr>
        <p:spPr/>
        <p:txBody>
          <a:bodyPr/>
          <a:lstStyle/>
          <a:p>
            <a:endParaRPr lang="en-US" dirty="0"/>
          </a:p>
        </p:txBody>
      </p:sp>
      <p:sp>
        <p:nvSpPr>
          <p:cNvPr id="17" name="Picture Placeholder 16">
            <a:extLst>
              <a:ext uri="{FF2B5EF4-FFF2-40B4-BE49-F238E27FC236}">
                <a16:creationId xmlns:a16="http://schemas.microsoft.com/office/drawing/2014/main" id="{FB6F20F6-52B0-49A0-994B-D37CAA72ADBD}"/>
              </a:ext>
            </a:extLst>
          </p:cNvPr>
          <p:cNvSpPr>
            <a:spLocks noGrp="1"/>
          </p:cNvSpPr>
          <p:nvPr>
            <p:ph type="pic" sz="quarter" idx="13"/>
          </p:nvPr>
        </p:nvSpPr>
        <p:spPr>
          <a:xfrm>
            <a:off x="5943600" y="5114575"/>
            <a:ext cx="1371600" cy="1365975"/>
          </a:xfrm>
        </p:spPr>
        <p:txBody>
          <a:bodyPr/>
          <a:lstStyle/>
          <a:p>
            <a:endParaRPr lang="et-EE"/>
          </a:p>
        </p:txBody>
      </p:sp>
      <p:sp>
        <p:nvSpPr>
          <p:cNvPr id="19" name="Slide Number Placeholder 18">
            <a:extLst>
              <a:ext uri="{FF2B5EF4-FFF2-40B4-BE49-F238E27FC236}">
                <a16:creationId xmlns:a16="http://schemas.microsoft.com/office/drawing/2014/main" id="{445A9847-12F6-4C3E-84AA-5C61C6B10786}"/>
              </a:ext>
            </a:extLst>
          </p:cNvPr>
          <p:cNvSpPr>
            <a:spLocks noGrp="1"/>
          </p:cNvSpPr>
          <p:nvPr>
            <p:ph type="sldNum" sz="quarter" idx="4"/>
          </p:nvPr>
        </p:nvSpPr>
        <p:spPr/>
        <p:txBody>
          <a:bodyPr/>
          <a:lstStyle/>
          <a:p>
            <a:pPr>
              <a:defRPr/>
            </a:pPr>
            <a:fld id="{DADBB38E-37F0-4099-9E14-30415241E9AC}" type="slidenum">
              <a:rPr lang="en-US" smtClean="0"/>
              <a:pPr>
                <a:defRPr/>
              </a:pPr>
              <a:t>1</a:t>
            </a:fld>
            <a:endParaRPr lang="en-US" dirty="0"/>
          </a:p>
        </p:txBody>
      </p:sp>
      <p:sp>
        <p:nvSpPr>
          <p:cNvPr id="2" name="Date Placeholder 1">
            <a:extLst>
              <a:ext uri="{FF2B5EF4-FFF2-40B4-BE49-F238E27FC236}">
                <a16:creationId xmlns:a16="http://schemas.microsoft.com/office/drawing/2014/main" id="{2FAE77F1-36FB-414B-92EA-4F46364C4485}"/>
              </a:ext>
            </a:extLst>
          </p:cNvPr>
          <p:cNvSpPr>
            <a:spLocks noGrp="1"/>
          </p:cNvSpPr>
          <p:nvPr>
            <p:ph type="dt" sz="half" idx="10"/>
          </p:nvPr>
        </p:nvSpPr>
        <p:spPr/>
        <p:txBody>
          <a:bodyPr/>
          <a:lstStyle/>
          <a:p>
            <a:pPr>
              <a:defRPr/>
            </a:pPr>
            <a:r>
              <a:rPr lang="et-EE" dirty="0"/>
              <a:t>09.09.2025</a:t>
            </a:r>
            <a:endParaRPr lang="en-US" dirty="0"/>
          </a:p>
        </p:txBody>
      </p:sp>
    </p:spTree>
    <p:extLst>
      <p:ext uri="{BB962C8B-B14F-4D97-AF65-F5344CB8AC3E}">
        <p14:creationId xmlns:p14="http://schemas.microsoft.com/office/powerpoint/2010/main" val="1797143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36762BD-F49C-4CED-9CF2-2C9F9C358CD9}"/>
              </a:ext>
            </a:extLst>
          </p:cNvPr>
          <p:cNvSpPr>
            <a:spLocks noGrp="1"/>
          </p:cNvSpPr>
          <p:nvPr>
            <p:ph type="ctrTitle"/>
          </p:nvPr>
        </p:nvSpPr>
        <p:spPr>
          <a:xfrm>
            <a:off x="4038599" y="304801"/>
            <a:ext cx="7543801" cy="761999"/>
          </a:xfrm>
        </p:spPr>
        <p:txBody>
          <a:bodyPr/>
          <a:lstStyle/>
          <a:p>
            <a:r>
              <a:rPr lang="et-EE" sz="3600" dirty="0" err="1"/>
              <a:t>Gerassimovi</a:t>
            </a:r>
            <a:r>
              <a:rPr lang="et-EE" sz="3600" dirty="0"/>
              <a:t> doktriin</a:t>
            </a:r>
            <a:endParaRPr lang="en-US" sz="3600" dirty="0"/>
          </a:p>
        </p:txBody>
      </p:sp>
      <p:sp>
        <p:nvSpPr>
          <p:cNvPr id="8" name="Subtitle 7">
            <a:extLst>
              <a:ext uri="{FF2B5EF4-FFF2-40B4-BE49-F238E27FC236}">
                <a16:creationId xmlns:a16="http://schemas.microsoft.com/office/drawing/2014/main" id="{D6AF2743-405F-483C-ABC5-96C282902442}"/>
              </a:ext>
            </a:extLst>
          </p:cNvPr>
          <p:cNvSpPr>
            <a:spLocks noGrp="1"/>
          </p:cNvSpPr>
          <p:nvPr>
            <p:ph type="subTitle" idx="1"/>
          </p:nvPr>
        </p:nvSpPr>
        <p:spPr>
          <a:xfrm>
            <a:off x="457200" y="1295400"/>
            <a:ext cx="11125201" cy="4876800"/>
          </a:xfrm>
        </p:spPr>
        <p:txBody>
          <a:bodyPr/>
          <a:lstStyle/>
          <a:p>
            <a:r>
              <a:rPr lang="et-EE" b="1" dirty="0" err="1"/>
              <a:t>Gerassimovi</a:t>
            </a:r>
            <a:r>
              <a:rPr lang="et-EE" b="1" dirty="0"/>
              <a:t> doktriin</a:t>
            </a:r>
            <a:r>
              <a:rPr lang="et-EE" dirty="0"/>
              <a:t> on termin, millega kirjeldatakse Venemaa sõjalist mõtlemist kaasaegses konfliktis – eriti </a:t>
            </a:r>
            <a:r>
              <a:rPr lang="et-EE" b="1" dirty="0"/>
              <a:t>sõjaliste ja mittesõjaliste vahendite kombineeritud kasutamist</a:t>
            </a:r>
            <a:r>
              <a:rPr lang="et-EE" dirty="0"/>
              <a:t> – see ongi </a:t>
            </a:r>
            <a:r>
              <a:rPr lang="et-EE" b="1" dirty="0"/>
              <a:t>hübriidsõda</a:t>
            </a:r>
            <a:r>
              <a:rPr lang="et-EE" dirty="0"/>
              <a:t>. </a:t>
            </a:r>
          </a:p>
          <a:p>
            <a:r>
              <a:rPr lang="et-EE" dirty="0"/>
              <a:t>Peamine vastasseis nähakse ette „läänega“, kuid- </a:t>
            </a:r>
          </a:p>
          <a:p>
            <a:r>
              <a:rPr lang="et-EE" b="1" dirty="0"/>
              <a:t>Sõjalised vahendid ei ole määravad konflikti lahendamisel</a:t>
            </a:r>
            <a:r>
              <a:rPr lang="et-EE" dirty="0"/>
              <a:t>. </a:t>
            </a:r>
          </a:p>
          <a:p>
            <a:r>
              <a:rPr lang="et-EE" b="1" dirty="0"/>
              <a:t>Eesmärk on vältida kestvat ning pikaajalist sõda- kas kehtib ka praegu?</a:t>
            </a:r>
          </a:p>
          <a:p>
            <a:r>
              <a:rPr lang="et-EE" b="1" dirty="0"/>
              <a:t>Doktriini kõige olulisem mõte – vaenlase üle ei ole võimalik saavutada võitu siis, kui ei kontrollita vaenlase info- ja küberruumi. </a:t>
            </a:r>
          </a:p>
          <a:p>
            <a:r>
              <a:rPr lang="et-EE" b="1" dirty="0"/>
              <a:t>Suurim probleem – Venemaa juhtide arvates ei ole sõjalist konflikti läänega võimalik vältida. </a:t>
            </a:r>
            <a:endParaRPr lang="et-EE" dirty="0"/>
          </a:p>
          <a:p>
            <a:endParaRPr lang="et-EE" b="1" dirty="0"/>
          </a:p>
          <a:p>
            <a:endParaRPr lang="en-US" dirty="0"/>
          </a:p>
        </p:txBody>
      </p:sp>
      <p:sp>
        <p:nvSpPr>
          <p:cNvPr id="2" name="Slide Number Placeholder 1">
            <a:extLst>
              <a:ext uri="{FF2B5EF4-FFF2-40B4-BE49-F238E27FC236}">
                <a16:creationId xmlns:a16="http://schemas.microsoft.com/office/drawing/2014/main" id="{AC281416-C138-4C9A-B177-A8A4539E33E9}"/>
              </a:ext>
            </a:extLst>
          </p:cNvPr>
          <p:cNvSpPr>
            <a:spLocks noGrp="1"/>
          </p:cNvSpPr>
          <p:nvPr>
            <p:ph type="sldNum" sz="quarter" idx="4"/>
          </p:nvPr>
        </p:nvSpPr>
        <p:spPr/>
        <p:txBody>
          <a:bodyPr/>
          <a:lstStyle/>
          <a:p>
            <a:pPr>
              <a:defRPr/>
            </a:pPr>
            <a:fld id="{DADBB38E-37F0-4099-9E14-30415241E9AC}" type="slidenum">
              <a:rPr lang="en-US" smtClean="0"/>
              <a:pPr>
                <a:defRPr/>
              </a:pPr>
              <a:t>2</a:t>
            </a:fld>
            <a:endParaRPr lang="en-US" dirty="0"/>
          </a:p>
        </p:txBody>
      </p:sp>
    </p:spTree>
    <p:extLst>
      <p:ext uri="{BB962C8B-B14F-4D97-AF65-F5344CB8AC3E}">
        <p14:creationId xmlns:p14="http://schemas.microsoft.com/office/powerpoint/2010/main" val="787863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911BA83-29AB-7F44-F5A5-9567497836CC}"/>
              </a:ext>
            </a:extLst>
          </p:cNvPr>
          <p:cNvSpPr>
            <a:spLocks noGrp="1"/>
          </p:cNvSpPr>
          <p:nvPr>
            <p:ph type="ctrTitle"/>
          </p:nvPr>
        </p:nvSpPr>
        <p:spPr>
          <a:xfrm>
            <a:off x="4038599" y="304801"/>
            <a:ext cx="7543801" cy="609600"/>
          </a:xfrm>
        </p:spPr>
        <p:txBody>
          <a:bodyPr/>
          <a:lstStyle/>
          <a:p>
            <a:r>
              <a:rPr lang="et-EE" sz="3200" dirty="0"/>
              <a:t>Tunne oma ajalugu</a:t>
            </a:r>
          </a:p>
        </p:txBody>
      </p:sp>
      <p:sp>
        <p:nvSpPr>
          <p:cNvPr id="3" name="Alapealkiri 2">
            <a:extLst>
              <a:ext uri="{FF2B5EF4-FFF2-40B4-BE49-F238E27FC236}">
                <a16:creationId xmlns:a16="http://schemas.microsoft.com/office/drawing/2014/main" id="{62C0EAC9-F45D-2A3F-C0B0-BDF617F4AFFB}"/>
              </a:ext>
            </a:extLst>
          </p:cNvPr>
          <p:cNvSpPr>
            <a:spLocks noGrp="1"/>
          </p:cNvSpPr>
          <p:nvPr>
            <p:ph type="subTitle" idx="1"/>
          </p:nvPr>
        </p:nvSpPr>
        <p:spPr>
          <a:xfrm>
            <a:off x="533400" y="1295400"/>
            <a:ext cx="11049001" cy="4876800"/>
          </a:xfrm>
        </p:spPr>
        <p:txBody>
          <a:bodyPr/>
          <a:lstStyle/>
          <a:p>
            <a:r>
              <a:rPr lang="et-EE" dirty="0"/>
              <a:t>Millised on meie järeldused iseseisvumise kaotamise põhjuste kohta 1940</a:t>
            </a:r>
          </a:p>
          <a:p>
            <a:r>
              <a:rPr lang="et-EE" dirty="0"/>
              <a:t>Enamasti me seletame kõike väliskeskkonna muudatustega </a:t>
            </a:r>
          </a:p>
          <a:p>
            <a:r>
              <a:rPr lang="et-EE" dirty="0"/>
              <a:t>(Kas need muudatused on võrreldavad näiteks väliskeskkonna muutumisega Liiv sõja ja Põhjasõja eel?)</a:t>
            </a:r>
          </a:p>
          <a:p>
            <a:r>
              <a:rPr lang="et-EE" dirty="0"/>
              <a:t>Millised olid siseriiklikud protsessid Eestis 1920-30. Mis ikkagi täpselt muutus ning miks need muutused toimusid? </a:t>
            </a:r>
          </a:p>
          <a:p>
            <a:r>
              <a:rPr lang="et-EE" dirty="0"/>
              <a:t>Miks muutus meie riigivalitsemise süsteem? </a:t>
            </a:r>
          </a:p>
          <a:p>
            <a:r>
              <a:rPr lang="et-EE" dirty="0"/>
              <a:t>Mida Eesti inimene kõigest sellest arvas?</a:t>
            </a:r>
          </a:p>
          <a:p>
            <a:r>
              <a:rPr lang="et-EE" dirty="0"/>
              <a:t>Vaja on tõsiseid, järjepidevaid uurimistöid, aga ka avalikku diskussiooni. </a:t>
            </a:r>
          </a:p>
          <a:p>
            <a:r>
              <a:rPr lang="et-EE" dirty="0"/>
              <a:t>1990-dattel protsess käivitus, aga on nüüdseks valdavalt sumbunud. </a:t>
            </a:r>
          </a:p>
          <a:p>
            <a:r>
              <a:rPr lang="et-EE" b="1" dirty="0"/>
              <a:t>Venemaal arvestatakse meie vastase planeerimistöö puhul 1940 aasta „kogemusega“. </a:t>
            </a:r>
          </a:p>
        </p:txBody>
      </p:sp>
      <p:sp>
        <p:nvSpPr>
          <p:cNvPr id="4" name="Slaidinumbri kohatäide 3">
            <a:extLst>
              <a:ext uri="{FF2B5EF4-FFF2-40B4-BE49-F238E27FC236}">
                <a16:creationId xmlns:a16="http://schemas.microsoft.com/office/drawing/2014/main" id="{3F0BAB6F-C2A1-B8BA-F1FB-693EDEBB1526}"/>
              </a:ext>
            </a:extLst>
          </p:cNvPr>
          <p:cNvSpPr>
            <a:spLocks noGrp="1"/>
          </p:cNvSpPr>
          <p:nvPr>
            <p:ph type="sldNum" sz="quarter" idx="4"/>
          </p:nvPr>
        </p:nvSpPr>
        <p:spPr/>
        <p:txBody>
          <a:bodyPr/>
          <a:lstStyle/>
          <a:p>
            <a:pPr>
              <a:defRPr/>
            </a:pPr>
            <a:fld id="{DADBB38E-37F0-4099-9E14-30415241E9AC}" type="slidenum">
              <a:rPr lang="en-US" smtClean="0"/>
              <a:pPr>
                <a:defRPr/>
              </a:pPr>
              <a:t>3</a:t>
            </a:fld>
            <a:endParaRPr lang="en-US" dirty="0"/>
          </a:p>
        </p:txBody>
      </p:sp>
    </p:spTree>
    <p:extLst>
      <p:ext uri="{BB962C8B-B14F-4D97-AF65-F5344CB8AC3E}">
        <p14:creationId xmlns:p14="http://schemas.microsoft.com/office/powerpoint/2010/main" val="1617651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2EDF813-CB72-BF06-0FDD-08890C293C67}"/>
              </a:ext>
            </a:extLst>
          </p:cNvPr>
          <p:cNvSpPr>
            <a:spLocks noGrp="1"/>
          </p:cNvSpPr>
          <p:nvPr>
            <p:ph type="ctrTitle"/>
          </p:nvPr>
        </p:nvSpPr>
        <p:spPr>
          <a:xfrm>
            <a:off x="4038599" y="847725"/>
            <a:ext cx="7543801" cy="447675"/>
          </a:xfrm>
        </p:spPr>
        <p:txBody>
          <a:bodyPr/>
          <a:lstStyle/>
          <a:p>
            <a:r>
              <a:rPr lang="et-EE" sz="4000" dirty="0"/>
              <a:t>Tunne oma vastast</a:t>
            </a:r>
          </a:p>
        </p:txBody>
      </p:sp>
      <p:sp>
        <p:nvSpPr>
          <p:cNvPr id="3" name="Alapealkiri 2">
            <a:extLst>
              <a:ext uri="{FF2B5EF4-FFF2-40B4-BE49-F238E27FC236}">
                <a16:creationId xmlns:a16="http://schemas.microsoft.com/office/drawing/2014/main" id="{D567B840-C41E-06A3-8622-8264B6F44F06}"/>
              </a:ext>
            </a:extLst>
          </p:cNvPr>
          <p:cNvSpPr>
            <a:spLocks noGrp="1"/>
          </p:cNvSpPr>
          <p:nvPr>
            <p:ph type="subTitle" idx="1"/>
          </p:nvPr>
        </p:nvSpPr>
        <p:spPr>
          <a:xfrm>
            <a:off x="609600" y="1524000"/>
            <a:ext cx="10972801" cy="4648200"/>
          </a:xfrm>
        </p:spPr>
        <p:txBody>
          <a:bodyPr/>
          <a:lstStyle/>
          <a:p>
            <a:r>
              <a:rPr lang="et-EE" dirty="0"/>
              <a:t>Kui hästi me tunneme Venemaa ajalugu ja tänapäeva? </a:t>
            </a:r>
          </a:p>
          <a:p>
            <a:r>
              <a:rPr lang="et-EE" dirty="0"/>
              <a:t>Kas me teame, kuidas impeerium kujunes, mis põhimõtetest lähtub ekspansioon, kuidas kehtestatakse kohalik haldus, millised on läbi aegade kehtinud meetodid vähemuste haldamisel, mis on vene riikluse puhul ajatu, mis on muutunud?</a:t>
            </a:r>
          </a:p>
          <a:p>
            <a:r>
              <a:rPr lang="et-EE" dirty="0"/>
              <a:t>Milline on tänapäeva venemaa seadusandlus, ideoloogia, majandus ja kultuur? Milline on venemaa sotsiaalpoliitika? </a:t>
            </a:r>
          </a:p>
          <a:p>
            <a:r>
              <a:rPr lang="et-EE" dirty="0"/>
              <a:t>Kas me uurime neid küsimusi järjepidevalt või mitte?</a:t>
            </a:r>
          </a:p>
          <a:p>
            <a:r>
              <a:rPr lang="et-EE" dirty="0"/>
              <a:t>Kas me üldistame oma teadmist mingil moel ja tutvustame laiemalt?</a:t>
            </a:r>
          </a:p>
          <a:p>
            <a:r>
              <a:rPr lang="et-EE" b="1" dirty="0"/>
              <a:t>Meie liitlased peavad meie hinnangute alusel kujundama oma Venemaa heidutuse poliitika. </a:t>
            </a:r>
          </a:p>
        </p:txBody>
      </p:sp>
      <p:sp>
        <p:nvSpPr>
          <p:cNvPr id="4" name="Slaidinumbri kohatäide 3">
            <a:extLst>
              <a:ext uri="{FF2B5EF4-FFF2-40B4-BE49-F238E27FC236}">
                <a16:creationId xmlns:a16="http://schemas.microsoft.com/office/drawing/2014/main" id="{6050D409-43CE-F7E7-5D05-AFBCD5C94085}"/>
              </a:ext>
            </a:extLst>
          </p:cNvPr>
          <p:cNvSpPr>
            <a:spLocks noGrp="1"/>
          </p:cNvSpPr>
          <p:nvPr>
            <p:ph type="sldNum" sz="quarter" idx="4"/>
          </p:nvPr>
        </p:nvSpPr>
        <p:spPr/>
        <p:txBody>
          <a:bodyPr/>
          <a:lstStyle/>
          <a:p>
            <a:pPr>
              <a:defRPr/>
            </a:pPr>
            <a:fld id="{DADBB38E-37F0-4099-9E14-30415241E9AC}" type="slidenum">
              <a:rPr lang="en-US" smtClean="0"/>
              <a:pPr>
                <a:defRPr/>
              </a:pPr>
              <a:t>4</a:t>
            </a:fld>
            <a:endParaRPr lang="en-US" dirty="0"/>
          </a:p>
        </p:txBody>
      </p:sp>
    </p:spTree>
    <p:extLst>
      <p:ext uri="{BB962C8B-B14F-4D97-AF65-F5344CB8AC3E}">
        <p14:creationId xmlns:p14="http://schemas.microsoft.com/office/powerpoint/2010/main" val="1227196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6CBD248-1228-BD43-F0FA-BC6BA5FEBC49}"/>
              </a:ext>
            </a:extLst>
          </p:cNvPr>
          <p:cNvSpPr>
            <a:spLocks noGrp="1"/>
          </p:cNvSpPr>
          <p:nvPr>
            <p:ph type="ctrTitle"/>
          </p:nvPr>
        </p:nvSpPr>
        <p:spPr>
          <a:xfrm>
            <a:off x="4191000" y="213453"/>
            <a:ext cx="7543801" cy="548548"/>
          </a:xfrm>
        </p:spPr>
        <p:txBody>
          <a:bodyPr/>
          <a:lstStyle/>
          <a:p>
            <a:r>
              <a:rPr lang="et-EE" sz="3200" dirty="0"/>
              <a:t>Eesti inforuum</a:t>
            </a:r>
          </a:p>
        </p:txBody>
      </p:sp>
      <p:sp>
        <p:nvSpPr>
          <p:cNvPr id="3" name="Alapealkiri 2">
            <a:extLst>
              <a:ext uri="{FF2B5EF4-FFF2-40B4-BE49-F238E27FC236}">
                <a16:creationId xmlns:a16="http://schemas.microsoft.com/office/drawing/2014/main" id="{C5DDF7E1-BCD3-8AD8-3DE1-B57B9694D727}"/>
              </a:ext>
            </a:extLst>
          </p:cNvPr>
          <p:cNvSpPr>
            <a:spLocks noGrp="1"/>
          </p:cNvSpPr>
          <p:nvPr>
            <p:ph type="subTitle" idx="1"/>
          </p:nvPr>
        </p:nvSpPr>
        <p:spPr>
          <a:xfrm>
            <a:off x="304800" y="990600"/>
            <a:ext cx="11277601" cy="5181600"/>
          </a:xfrm>
        </p:spPr>
        <p:txBody>
          <a:bodyPr/>
          <a:lstStyle/>
          <a:p>
            <a:endParaRPr lang="et-EE" b="1" dirty="0"/>
          </a:p>
          <a:p>
            <a:r>
              <a:rPr lang="et-EE" dirty="0"/>
              <a:t>Eesti kaasaegse inforuumi hoidmine ja loomine on kriitiliselt oluline</a:t>
            </a:r>
          </a:p>
          <a:p>
            <a:r>
              <a:rPr lang="et-EE" dirty="0"/>
              <a:t>See ei ole lihtsalt suletud eesti keeleruum. </a:t>
            </a:r>
          </a:p>
          <a:p>
            <a:r>
              <a:rPr lang="et-EE" dirty="0"/>
              <a:t>Eesti inforuum peab olema avatud keskkond, kus eestlane saab ennast igapäevaselt vabalt ja loominguliselt teostada ka väljaspool Eestit viibides. </a:t>
            </a:r>
          </a:p>
          <a:p>
            <a:r>
              <a:rPr lang="et-EE" dirty="0"/>
              <a:t>Eesti inforuum peab olema kaitstud vaenuliku ja kuritegeliku rünnaku eest. </a:t>
            </a:r>
          </a:p>
          <a:p>
            <a:r>
              <a:rPr lang="et-EE" dirty="0"/>
              <a:t>Kõik Eesti kohta käiv informatsioon tuleb maksimaalses ulatuses digitaliseerida ning avalikult kättesaadavaks teha. </a:t>
            </a:r>
          </a:p>
          <a:p>
            <a:r>
              <a:rPr lang="et-EE" dirty="0"/>
              <a:t>Eesti inimeste oskusi tegutseda digitaalses inforuumis tuleb treenida ja arendada, mitte piirata ja keelata. </a:t>
            </a:r>
          </a:p>
          <a:p>
            <a:endParaRPr lang="et-EE" dirty="0"/>
          </a:p>
          <a:p>
            <a:r>
              <a:rPr lang="et-EE" b="1" dirty="0"/>
              <a:t>Eesti inforuumis ei tohi domineerida meie vastase narratiivid </a:t>
            </a:r>
          </a:p>
        </p:txBody>
      </p:sp>
      <p:sp>
        <p:nvSpPr>
          <p:cNvPr id="4" name="Slaidinumbri kohatäide 3">
            <a:extLst>
              <a:ext uri="{FF2B5EF4-FFF2-40B4-BE49-F238E27FC236}">
                <a16:creationId xmlns:a16="http://schemas.microsoft.com/office/drawing/2014/main" id="{FAFFB605-DBB5-D4F8-1878-FB404CCAEFAD}"/>
              </a:ext>
            </a:extLst>
          </p:cNvPr>
          <p:cNvSpPr>
            <a:spLocks noGrp="1"/>
          </p:cNvSpPr>
          <p:nvPr>
            <p:ph type="sldNum" sz="quarter" idx="4"/>
          </p:nvPr>
        </p:nvSpPr>
        <p:spPr/>
        <p:txBody>
          <a:bodyPr/>
          <a:lstStyle/>
          <a:p>
            <a:pPr>
              <a:defRPr/>
            </a:pPr>
            <a:fld id="{DADBB38E-37F0-4099-9E14-30415241E9AC}" type="slidenum">
              <a:rPr lang="en-US" smtClean="0"/>
              <a:pPr>
                <a:defRPr/>
              </a:pPr>
              <a:t>5</a:t>
            </a:fld>
            <a:endParaRPr lang="en-US" dirty="0"/>
          </a:p>
        </p:txBody>
      </p:sp>
    </p:spTree>
    <p:extLst>
      <p:ext uri="{BB962C8B-B14F-4D97-AF65-F5344CB8AC3E}">
        <p14:creationId xmlns:p14="http://schemas.microsoft.com/office/powerpoint/2010/main" val="3655958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8015B6C-4C7C-EFCE-F781-244AA30565BB}"/>
              </a:ext>
            </a:extLst>
          </p:cNvPr>
          <p:cNvSpPr>
            <a:spLocks noGrp="1"/>
          </p:cNvSpPr>
          <p:nvPr>
            <p:ph type="ctrTitle"/>
          </p:nvPr>
        </p:nvSpPr>
        <p:spPr>
          <a:xfrm>
            <a:off x="4038599" y="213453"/>
            <a:ext cx="7543801" cy="608964"/>
          </a:xfrm>
        </p:spPr>
        <p:txBody>
          <a:bodyPr/>
          <a:lstStyle/>
          <a:p>
            <a:r>
              <a:rPr lang="et-EE" sz="3600" dirty="0"/>
              <a:t>Eesti lugu</a:t>
            </a:r>
          </a:p>
        </p:txBody>
      </p:sp>
      <p:sp>
        <p:nvSpPr>
          <p:cNvPr id="3" name="Alapealkiri 2">
            <a:extLst>
              <a:ext uri="{FF2B5EF4-FFF2-40B4-BE49-F238E27FC236}">
                <a16:creationId xmlns:a16="http://schemas.microsoft.com/office/drawing/2014/main" id="{5876D0AE-D6C7-4C43-FA35-FDFDD566FB8B}"/>
              </a:ext>
            </a:extLst>
          </p:cNvPr>
          <p:cNvSpPr>
            <a:spLocks noGrp="1"/>
          </p:cNvSpPr>
          <p:nvPr>
            <p:ph type="subTitle" idx="1"/>
          </p:nvPr>
        </p:nvSpPr>
        <p:spPr>
          <a:xfrm>
            <a:off x="533400" y="1295400"/>
            <a:ext cx="11049001" cy="5257165"/>
          </a:xfrm>
        </p:spPr>
        <p:txBody>
          <a:bodyPr/>
          <a:lstStyle/>
          <a:p>
            <a:pPr lvl="0"/>
            <a:r>
              <a:rPr lang="et-EE" sz="2800" dirty="0"/>
              <a:t>Me peame ise ennast defineerima ja ise oma lugu teistele jutustama.</a:t>
            </a:r>
          </a:p>
          <a:p>
            <a:pPr lvl="0"/>
            <a:r>
              <a:rPr lang="et-EE" sz="2800" dirty="0"/>
              <a:t>Kui me ei avalda enda lugu ise, teevad seda meie kohta teised ja eelkõige pahatahtlikest motiividest lähtuvalt. </a:t>
            </a:r>
          </a:p>
          <a:p>
            <a:pPr lvl="0"/>
            <a:r>
              <a:rPr lang="et-EE" sz="2800" dirty="0"/>
              <a:t>Eesti kohta käiv info peab globaalses meedias ja inforuumis pärinema Eesti allikatest. </a:t>
            </a:r>
          </a:p>
          <a:p>
            <a:pPr lvl="0"/>
            <a:r>
              <a:rPr lang="et-EE" sz="2800" dirty="0"/>
              <a:t>Teisiti öeldes on meil vaja strateegilise kommunikatsiooni võimet</a:t>
            </a:r>
          </a:p>
          <a:p>
            <a:pPr marL="457200" lvl="0" indent="-457200">
              <a:buFontTx/>
              <a:buChar char="-"/>
            </a:pPr>
            <a:r>
              <a:rPr lang="et-EE" sz="2800" dirty="0"/>
              <a:t>See süsteem peab olema võimeline kiiresti reageerima ja kaitsma Eesti peamisi arusaamisi, kuid olema sisepoliitiliselt neutraalne. </a:t>
            </a:r>
          </a:p>
          <a:p>
            <a:pPr marL="457200" lvl="0" indent="-457200">
              <a:buFontTx/>
              <a:buChar char="-"/>
            </a:pPr>
            <a:r>
              <a:rPr lang="et-EE" sz="2800" dirty="0"/>
              <a:t>See süsteem peab olema proaktiivne ning toimima nii Eesti sisse kui välja poole suunatult. </a:t>
            </a:r>
          </a:p>
          <a:p>
            <a:pPr marL="457200" lvl="0" indent="-457200">
              <a:buFontTx/>
              <a:buChar char="-"/>
            </a:pPr>
            <a:r>
              <a:rPr lang="et-EE" sz="2800" dirty="0"/>
              <a:t>Ilma strateegilise kommunikatsiooni võimeta ei ole võimalik üles ehitada laiapindset riigikaitset, seal hulgas elanikkonna kaitset. </a:t>
            </a:r>
          </a:p>
        </p:txBody>
      </p:sp>
      <p:sp>
        <p:nvSpPr>
          <p:cNvPr id="4" name="Slaidinumbri kohatäide 3">
            <a:extLst>
              <a:ext uri="{FF2B5EF4-FFF2-40B4-BE49-F238E27FC236}">
                <a16:creationId xmlns:a16="http://schemas.microsoft.com/office/drawing/2014/main" id="{2695A64D-7CD8-CACF-FB1D-2E19E9838D59}"/>
              </a:ext>
            </a:extLst>
          </p:cNvPr>
          <p:cNvSpPr>
            <a:spLocks noGrp="1"/>
          </p:cNvSpPr>
          <p:nvPr>
            <p:ph type="sldNum" sz="quarter" idx="4"/>
          </p:nvPr>
        </p:nvSpPr>
        <p:spPr/>
        <p:txBody>
          <a:bodyPr/>
          <a:lstStyle/>
          <a:p>
            <a:pPr>
              <a:defRPr/>
            </a:pPr>
            <a:fld id="{DADBB38E-37F0-4099-9E14-30415241E9AC}" type="slidenum">
              <a:rPr lang="en-US" smtClean="0"/>
              <a:pPr>
                <a:defRPr/>
              </a:pPr>
              <a:t>6</a:t>
            </a:fld>
            <a:endParaRPr lang="en-US" dirty="0"/>
          </a:p>
        </p:txBody>
      </p:sp>
    </p:spTree>
    <p:extLst>
      <p:ext uri="{BB962C8B-B14F-4D97-AF65-F5344CB8AC3E}">
        <p14:creationId xmlns:p14="http://schemas.microsoft.com/office/powerpoint/2010/main" val="3232381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0C671C2-92D7-72A9-941C-ED45D316F00E}"/>
              </a:ext>
            </a:extLst>
          </p:cNvPr>
          <p:cNvSpPr>
            <a:spLocks noGrp="1"/>
          </p:cNvSpPr>
          <p:nvPr>
            <p:ph type="ctrTitle"/>
          </p:nvPr>
        </p:nvSpPr>
        <p:spPr>
          <a:xfrm>
            <a:off x="4038599" y="381001"/>
            <a:ext cx="7543801" cy="685799"/>
          </a:xfrm>
        </p:spPr>
        <p:txBody>
          <a:bodyPr/>
          <a:lstStyle/>
          <a:p>
            <a:r>
              <a:rPr lang="et-EE" sz="3600" dirty="0"/>
              <a:t>Mõned eesmärgid</a:t>
            </a:r>
          </a:p>
        </p:txBody>
      </p:sp>
      <p:sp>
        <p:nvSpPr>
          <p:cNvPr id="3" name="Alapealkiri 2">
            <a:extLst>
              <a:ext uri="{FF2B5EF4-FFF2-40B4-BE49-F238E27FC236}">
                <a16:creationId xmlns:a16="http://schemas.microsoft.com/office/drawing/2014/main" id="{D654D0E2-B2D1-8429-EA7E-DF2CF408037A}"/>
              </a:ext>
            </a:extLst>
          </p:cNvPr>
          <p:cNvSpPr>
            <a:spLocks noGrp="1"/>
          </p:cNvSpPr>
          <p:nvPr>
            <p:ph type="subTitle" idx="1"/>
          </p:nvPr>
        </p:nvSpPr>
        <p:spPr>
          <a:xfrm>
            <a:off x="381000" y="1295400"/>
            <a:ext cx="11201401" cy="4876800"/>
          </a:xfrm>
        </p:spPr>
        <p:txBody>
          <a:bodyPr/>
          <a:lstStyle/>
          <a:p>
            <a:r>
              <a:rPr lang="et-EE" dirty="0"/>
              <a:t>Eesti sõjalise heidutuse peamised eeldused NATO kontekstis on usutav tuumaheidutus ning toimiv regionaalne sõjaline koostöö. NATO laienemine põhja suunal on loonud täiesti uue olukorra.</a:t>
            </a:r>
          </a:p>
          <a:p>
            <a:r>
              <a:rPr lang="et-EE" dirty="0"/>
              <a:t>Regionaalse sõjalise koostöö eelduseks on tihenev poliitiline ja majanduslik koostöö meie piirkonna riikide vahel. On tekkinud eeldused kogu piirkonna imago ümber mõtestamiseks. </a:t>
            </a:r>
          </a:p>
          <a:p>
            <a:r>
              <a:rPr lang="et-EE" dirty="0"/>
              <a:t>Eesti strateegiliseks huviks on hoida avatud kõik liikumisvõimalused põhja, lääne ja lõuna suunas. </a:t>
            </a:r>
          </a:p>
          <a:p>
            <a:r>
              <a:rPr lang="et-EE" dirty="0"/>
              <a:t>Selleks tuleb oluliselt parandada koostöö Läti ja Leeduga. Samas on võimalik jätta minevikku Balti riikide geopoliitiline narratiiv.</a:t>
            </a:r>
          </a:p>
          <a:p>
            <a:r>
              <a:rPr lang="et-EE" dirty="0"/>
              <a:t>Euroopa Liit on loonud ainulaadse võimaluse ajaloos arendada Ida-Euroopas välja põhja lõuna suunaline koostöö. See on võimalus kaasata Ukraina ning Moldova ning Balkani riigid. </a:t>
            </a:r>
          </a:p>
          <a:p>
            <a:endParaRPr lang="et-EE" dirty="0"/>
          </a:p>
        </p:txBody>
      </p:sp>
      <p:sp>
        <p:nvSpPr>
          <p:cNvPr id="4" name="Slaidinumbri kohatäide 3">
            <a:extLst>
              <a:ext uri="{FF2B5EF4-FFF2-40B4-BE49-F238E27FC236}">
                <a16:creationId xmlns:a16="http://schemas.microsoft.com/office/drawing/2014/main" id="{666F64BB-AB20-F0AF-9C92-3F5E704BBACF}"/>
              </a:ext>
            </a:extLst>
          </p:cNvPr>
          <p:cNvSpPr>
            <a:spLocks noGrp="1"/>
          </p:cNvSpPr>
          <p:nvPr>
            <p:ph type="sldNum" sz="quarter" idx="4"/>
          </p:nvPr>
        </p:nvSpPr>
        <p:spPr/>
        <p:txBody>
          <a:bodyPr/>
          <a:lstStyle/>
          <a:p>
            <a:pPr>
              <a:defRPr/>
            </a:pPr>
            <a:fld id="{DADBB38E-37F0-4099-9E14-30415241E9AC}" type="slidenum">
              <a:rPr lang="en-US" smtClean="0"/>
              <a:pPr>
                <a:defRPr/>
              </a:pPr>
              <a:t>7</a:t>
            </a:fld>
            <a:endParaRPr lang="en-US" dirty="0"/>
          </a:p>
        </p:txBody>
      </p:sp>
    </p:spTree>
    <p:extLst>
      <p:ext uri="{BB962C8B-B14F-4D97-AF65-F5344CB8AC3E}">
        <p14:creationId xmlns:p14="http://schemas.microsoft.com/office/powerpoint/2010/main" val="566530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AF67AE7-77B7-CB5D-CB21-0AF637F4F81C}"/>
              </a:ext>
            </a:extLst>
          </p:cNvPr>
          <p:cNvSpPr>
            <a:spLocks noGrp="1"/>
          </p:cNvSpPr>
          <p:nvPr>
            <p:ph type="ctrTitle"/>
          </p:nvPr>
        </p:nvSpPr>
        <p:spPr>
          <a:xfrm>
            <a:off x="4038599" y="457201"/>
            <a:ext cx="7543801" cy="609599"/>
          </a:xfrm>
        </p:spPr>
        <p:txBody>
          <a:bodyPr/>
          <a:lstStyle/>
          <a:p>
            <a:r>
              <a:rPr lang="et-EE" sz="3600" dirty="0"/>
              <a:t>Kokkuvõte – Ukraina sõja õppetunnid. </a:t>
            </a:r>
          </a:p>
        </p:txBody>
      </p:sp>
      <p:sp>
        <p:nvSpPr>
          <p:cNvPr id="3" name="Alapealkiri 2">
            <a:extLst>
              <a:ext uri="{FF2B5EF4-FFF2-40B4-BE49-F238E27FC236}">
                <a16:creationId xmlns:a16="http://schemas.microsoft.com/office/drawing/2014/main" id="{5926DDE2-1606-5CB0-1D2F-D4996B9C2507}"/>
              </a:ext>
            </a:extLst>
          </p:cNvPr>
          <p:cNvSpPr>
            <a:spLocks noGrp="1"/>
          </p:cNvSpPr>
          <p:nvPr>
            <p:ph type="subTitle" idx="1"/>
          </p:nvPr>
        </p:nvSpPr>
        <p:spPr>
          <a:xfrm>
            <a:off x="399690" y="1447799"/>
            <a:ext cx="11201401" cy="4952999"/>
          </a:xfrm>
        </p:spPr>
        <p:txBody>
          <a:bodyPr/>
          <a:lstStyle/>
          <a:p>
            <a:r>
              <a:rPr lang="et-EE" dirty="0"/>
              <a:t>Sõjad võidetakse enne relvastatud konflikti algust. </a:t>
            </a:r>
          </a:p>
          <a:p>
            <a:r>
              <a:rPr lang="et-EE" dirty="0"/>
              <a:t>Vene armeed on võimalik võita asümmeetriliselt – innovatsiooni, tehnoloogia, kogu ühiskonna kaasamise ja tugeva kommunikatsiooniga. </a:t>
            </a:r>
          </a:p>
          <a:p>
            <a:r>
              <a:rPr lang="et-EE" dirty="0"/>
              <a:t>Ukraina saab palju toetust, kuid peab võitlema üksi. Meie olukorras on kollektiivne heidutus suurem, seda tuleb maksimaalselt kasvatada ja kasutada. </a:t>
            </a:r>
          </a:p>
          <a:p>
            <a:r>
              <a:rPr lang="et-EE" dirty="0"/>
              <a:t>Kui õhuruum on vaenlasele avatud, ei ole eduks lootust. </a:t>
            </a:r>
          </a:p>
          <a:p>
            <a:r>
              <a:rPr lang="et-EE" dirty="0"/>
              <a:t>Eesti põhiseadus – Eesti Vabariigi president on riigikaitse kõrgeim juht.</a:t>
            </a:r>
          </a:p>
          <a:p>
            <a:r>
              <a:rPr lang="et-EE" dirty="0"/>
              <a:t> Laiapindset riigikaitset ta juhtida ei saa. </a:t>
            </a:r>
          </a:p>
          <a:p>
            <a:r>
              <a:rPr lang="et-EE" dirty="0"/>
              <a:t>President saaks oma rollis vedada Eesti strateegilise heidutuse protsessi. </a:t>
            </a:r>
            <a:r>
              <a:rPr lang="et-EE" b="1" dirty="0"/>
              <a:t>President saab olla esimene strateegilise tasandi kõneisik Eesti kuvandi loomisel</a:t>
            </a:r>
            <a:r>
              <a:rPr lang="et-EE" dirty="0"/>
              <a:t>. </a:t>
            </a:r>
          </a:p>
          <a:p>
            <a:r>
              <a:rPr lang="et-EE" dirty="0"/>
              <a:t> </a:t>
            </a:r>
          </a:p>
          <a:p>
            <a:endParaRPr lang="et-EE" dirty="0"/>
          </a:p>
        </p:txBody>
      </p:sp>
      <p:sp>
        <p:nvSpPr>
          <p:cNvPr id="4" name="Slaidinumbri kohatäide 3">
            <a:extLst>
              <a:ext uri="{FF2B5EF4-FFF2-40B4-BE49-F238E27FC236}">
                <a16:creationId xmlns:a16="http://schemas.microsoft.com/office/drawing/2014/main" id="{8E9445C2-499E-486A-5FAB-D464D0712F5B}"/>
              </a:ext>
            </a:extLst>
          </p:cNvPr>
          <p:cNvSpPr>
            <a:spLocks noGrp="1"/>
          </p:cNvSpPr>
          <p:nvPr>
            <p:ph type="sldNum" sz="quarter" idx="4"/>
          </p:nvPr>
        </p:nvSpPr>
        <p:spPr/>
        <p:txBody>
          <a:bodyPr/>
          <a:lstStyle/>
          <a:p>
            <a:pPr>
              <a:defRPr/>
            </a:pPr>
            <a:fld id="{DADBB38E-37F0-4099-9E14-30415241E9AC}" type="slidenum">
              <a:rPr lang="en-US" smtClean="0"/>
              <a:pPr>
                <a:defRPr/>
              </a:pPr>
              <a:t>8</a:t>
            </a:fld>
            <a:endParaRPr lang="en-US" dirty="0"/>
          </a:p>
        </p:txBody>
      </p:sp>
    </p:spTree>
    <p:extLst>
      <p:ext uri="{BB962C8B-B14F-4D97-AF65-F5344CB8AC3E}">
        <p14:creationId xmlns:p14="http://schemas.microsoft.com/office/powerpoint/2010/main" val="2434850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BDD849-0C87-433F-AC30-D641EF5826B6}"/>
              </a:ext>
            </a:extLst>
          </p:cNvPr>
          <p:cNvSpPr>
            <a:spLocks noGrp="1"/>
          </p:cNvSpPr>
          <p:nvPr>
            <p:ph type="body" sz="quarter" idx="10"/>
          </p:nvPr>
        </p:nvSpPr>
        <p:spPr/>
        <p:txBody>
          <a:bodyPr/>
          <a:lstStyle/>
          <a:p>
            <a:r>
              <a:rPr lang="et-EE" dirty="0"/>
              <a:t>Tänan kuulamast. </a:t>
            </a:r>
          </a:p>
        </p:txBody>
      </p:sp>
      <p:sp>
        <p:nvSpPr>
          <p:cNvPr id="2" name="Slide Number Placeholder 1">
            <a:extLst>
              <a:ext uri="{FF2B5EF4-FFF2-40B4-BE49-F238E27FC236}">
                <a16:creationId xmlns:a16="http://schemas.microsoft.com/office/drawing/2014/main" id="{A802E652-9FE7-4EE8-A48C-72AEA7FCD9A2}"/>
              </a:ext>
            </a:extLst>
          </p:cNvPr>
          <p:cNvSpPr>
            <a:spLocks noGrp="1"/>
          </p:cNvSpPr>
          <p:nvPr>
            <p:ph type="sldNum" sz="quarter" idx="4"/>
          </p:nvPr>
        </p:nvSpPr>
        <p:spPr/>
        <p:txBody>
          <a:bodyPr/>
          <a:lstStyle/>
          <a:p>
            <a:pPr>
              <a:defRPr/>
            </a:pPr>
            <a:fld id="{DADBB38E-37F0-4099-9E14-30415241E9AC}" type="slidenum">
              <a:rPr lang="en-US" smtClean="0"/>
              <a:pPr>
                <a:defRPr/>
              </a:pPr>
              <a:t>9</a:t>
            </a:fld>
            <a:endParaRPr lang="en-US" dirty="0"/>
          </a:p>
        </p:txBody>
      </p:sp>
    </p:spTree>
    <p:extLst>
      <p:ext uri="{BB962C8B-B14F-4D97-AF65-F5344CB8AC3E}">
        <p14:creationId xmlns:p14="http://schemas.microsoft.com/office/powerpoint/2010/main" val="2182031633"/>
      </p:ext>
    </p:extLst>
  </p:cSld>
  <p:clrMapOvr>
    <a:masterClrMapping/>
  </p:clrMapOvr>
</p:sld>
</file>

<file path=ppt/theme/theme1.xml><?xml version="1.0" encoding="utf-8"?>
<a:theme xmlns:a="http://schemas.openxmlformats.org/drawingml/2006/main" name="UT_2019 Theme">
  <a:themeElements>
    <a:clrScheme name="UT_2019">
      <a:dk1>
        <a:srgbClr val="2C5696"/>
      </a:dk1>
      <a:lt1>
        <a:srgbClr val="FFFFFF"/>
      </a:lt1>
      <a:dk2>
        <a:srgbClr val="102064"/>
      </a:dk2>
      <a:lt2>
        <a:srgbClr val="FFFFFF"/>
      </a:lt2>
      <a:accent1>
        <a:srgbClr val="00A6E9"/>
      </a:accent1>
      <a:accent2>
        <a:srgbClr val="ED7D31"/>
      </a:accent2>
      <a:accent3>
        <a:srgbClr val="E52143"/>
      </a:accent3>
      <a:accent4>
        <a:srgbClr val="AE78B1"/>
      </a:accent4>
      <a:accent5>
        <a:srgbClr val="87BC1F"/>
      </a:accent5>
      <a:accent6>
        <a:srgbClr val="FAA41A"/>
      </a:accent6>
      <a:hlink>
        <a:srgbClr val="FF6F20"/>
      </a:hlink>
      <a:folHlink>
        <a:srgbClr val="00A6E9"/>
      </a:folHlink>
    </a:clrScheme>
    <a:fontScheme name="UT_aria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6014</TotalTime>
  <Words>720</Words>
  <Application>Microsoft Office PowerPoint</Application>
  <PresentationFormat>Laiekraan</PresentationFormat>
  <Paragraphs>70</Paragraphs>
  <Slides>9</Slides>
  <Notes>0</Notes>
  <HiddenSlides>0</HiddenSlides>
  <MMClips>0</MMClips>
  <ScaleCrop>false</ScaleCrop>
  <HeadingPairs>
    <vt:vector size="6" baseType="variant">
      <vt:variant>
        <vt:lpstr>Kasutatud fondid</vt:lpstr>
      </vt:variant>
      <vt:variant>
        <vt:i4>5</vt:i4>
      </vt:variant>
      <vt:variant>
        <vt:lpstr>Kujundus</vt:lpstr>
      </vt:variant>
      <vt:variant>
        <vt:i4>1</vt:i4>
      </vt:variant>
      <vt:variant>
        <vt:lpstr>Slaidipealkirjad</vt:lpstr>
      </vt:variant>
      <vt:variant>
        <vt:i4>9</vt:i4>
      </vt:variant>
    </vt:vector>
  </HeadingPairs>
  <TitlesOfParts>
    <vt:vector size="15" baseType="lpstr">
      <vt:lpstr>Arial</vt:lpstr>
      <vt:lpstr>Arial Black</vt:lpstr>
      <vt:lpstr>Calibri</vt:lpstr>
      <vt:lpstr>Rubik</vt:lpstr>
      <vt:lpstr>Rubik Bold</vt:lpstr>
      <vt:lpstr>UT_2019 Theme</vt:lpstr>
      <vt:lpstr>Kas me julgeme vältida omaenda vigu.</vt:lpstr>
      <vt:lpstr>Gerassimovi doktriin</vt:lpstr>
      <vt:lpstr>Tunne oma ajalugu</vt:lpstr>
      <vt:lpstr>Tunne oma vastast</vt:lpstr>
      <vt:lpstr>Eesti inforuum</vt:lpstr>
      <vt:lpstr>Eesti lugu</vt:lpstr>
      <vt:lpstr>Mõned eesmärgid</vt:lpstr>
      <vt:lpstr>Kokkuvõte – Ukraina sõja õppetunnid. </vt:lpstr>
      <vt:lpstr>PowerPointi esitlus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Võime muuta maailma!</dc:title>
  <dc:creator>Heiko Unt</dc:creator>
  <cp:lastModifiedBy>Ants V</cp:lastModifiedBy>
  <cp:revision>67</cp:revision>
  <dcterms:created xsi:type="dcterms:W3CDTF">2018-12-27T16:27:33Z</dcterms:created>
  <dcterms:modified xsi:type="dcterms:W3CDTF">2026-08-28T08:01:49Z</dcterms:modified>
</cp:coreProperties>
</file>